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158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80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67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41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003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214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49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70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3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707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21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964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20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09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9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260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94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635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44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06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3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9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71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1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3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981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964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63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37E1-798E-4C0F-A28A-6E22CA9D005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A02FD9-CF76-4A95-9F67-48BD9625A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6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46" y="0"/>
            <a:ext cx="4784773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65385" y="0"/>
            <a:ext cx="9144000" cy="2387600"/>
          </a:xfrm>
        </p:spPr>
        <p:txBody>
          <a:bodyPr/>
          <a:lstStyle/>
          <a:p>
            <a:r>
              <a:rPr lang="sk-SK" dirty="0">
                <a:latin typeface="Mistral" panose="03090702030407020403" pitchFamily="66" charset="0"/>
              </a:rPr>
              <a:t>Ľudovít Štúr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76167" y="6274899"/>
            <a:ext cx="9144000" cy="1655762"/>
          </a:xfrm>
        </p:spPr>
        <p:txBody>
          <a:bodyPr/>
          <a:lstStyle/>
          <a:p>
            <a:r>
              <a:rPr lang="sk-SK" dirty="0"/>
              <a:t>Adam </a:t>
            </a:r>
            <a:r>
              <a:rPr lang="sk-SK" dirty="0" err="1"/>
              <a:t>Šmida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794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45" y="648536"/>
            <a:ext cx="4059936" cy="5541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535973" y="279204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dirty="0">
                <a:latin typeface="Mistral" panose="03090702030407020403" pitchFamily="66" charset="0"/>
              </a:rPr>
              <a:t>Ľudovít Štúr</a:t>
            </a:r>
            <a:endParaRPr lang="sk-SK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5992" y="1705708"/>
            <a:ext cx="5006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*1815 (Uhrovec)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štúdium – evanjelické lýceum v Bratislave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zástupca profesora Juraja </a:t>
            </a:r>
            <a:r>
              <a:rPr lang="sk-SK" dirty="0" err="1"/>
              <a:t>Pálkoviča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Spoločnosť </a:t>
            </a:r>
            <a:r>
              <a:rPr lang="sk-SK" dirty="0" err="1"/>
              <a:t>česko</a:t>
            </a:r>
            <a:r>
              <a:rPr lang="sk-SK"/>
              <a:t> slovanská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u="sng" dirty="0"/>
              <a:t>1836</a:t>
            </a:r>
            <a:r>
              <a:rPr lang="sk-SK" dirty="0"/>
              <a:t> – vychádzka na Devín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u="sng" dirty="0"/>
              <a:t>1843</a:t>
            </a:r>
            <a:r>
              <a:rPr lang="sk-SK" dirty="0"/>
              <a:t> – Štúr + Hurban + Hodža = kodifikácia spisovnej slovenčiny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lvl="1"/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68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45" y="648536"/>
            <a:ext cx="4059936" cy="5541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535973" y="279204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dirty="0">
                <a:latin typeface="Mistral" panose="03090702030407020403" pitchFamily="66" charset="0"/>
              </a:rPr>
              <a:t>Ľudovít Štúr</a:t>
            </a:r>
            <a:endParaRPr lang="sk-SK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5992" y="1705708"/>
            <a:ext cx="5006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u="sng" dirty="0"/>
              <a:t>diela:</a:t>
            </a:r>
            <a:r>
              <a:rPr lang="sk-SK" dirty="0"/>
              <a:t> </a:t>
            </a:r>
            <a:r>
              <a:rPr lang="sk-SK" i="1" dirty="0" err="1"/>
              <a:t>Nárečja</a:t>
            </a:r>
            <a:r>
              <a:rPr lang="sk-SK" i="1" dirty="0"/>
              <a:t> </a:t>
            </a:r>
            <a:r>
              <a:rPr lang="sk-SK" i="1" dirty="0" err="1"/>
              <a:t>Slovenskuo</a:t>
            </a:r>
            <a:r>
              <a:rPr lang="sk-SK" i="1" dirty="0"/>
              <a:t> alebo potreba </a:t>
            </a:r>
            <a:r>
              <a:rPr lang="sk-SK" i="1" dirty="0" err="1"/>
              <a:t>písaňja</a:t>
            </a:r>
            <a:r>
              <a:rPr lang="sk-SK" i="1" dirty="0"/>
              <a:t> v tomto nárečí, Náuka reči Slovenskej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vydával: </a:t>
            </a:r>
            <a:r>
              <a:rPr lang="sk-SK" i="1" dirty="0" err="1"/>
              <a:t>Slovenskje</a:t>
            </a:r>
            <a:r>
              <a:rPr lang="sk-SK" i="1" dirty="0"/>
              <a:t> </a:t>
            </a:r>
            <a:r>
              <a:rPr lang="sk-SK" i="1" dirty="0" err="1"/>
              <a:t>národňje</a:t>
            </a:r>
            <a:r>
              <a:rPr lang="sk-SK" i="1" dirty="0"/>
              <a:t> </a:t>
            </a:r>
            <a:r>
              <a:rPr lang="sk-SK" i="1" dirty="0" err="1"/>
              <a:t>novini</a:t>
            </a:r>
            <a:r>
              <a:rPr lang="sk-SK" i="1" dirty="0"/>
              <a:t> </a:t>
            </a:r>
            <a:r>
              <a:rPr lang="sk-SK" dirty="0"/>
              <a:t>(+ </a:t>
            </a:r>
            <a:r>
              <a:rPr lang="sk-SK" i="1" dirty="0"/>
              <a:t>Orol </a:t>
            </a:r>
            <a:r>
              <a:rPr lang="sk-SK" i="1" dirty="0" err="1"/>
              <a:t>tatránski</a:t>
            </a:r>
            <a:r>
              <a:rPr lang="sk-S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politicky činný – poslanec uhorského snemu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odvolaný z funkcie zástupcu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†1856 (Modra)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lvl="1"/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58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45" y="648536"/>
            <a:ext cx="4059936" cy="5541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817327" y="2793804"/>
            <a:ext cx="4089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dirty="0">
                <a:latin typeface="Mistral" panose="03090702030407020403" pitchFamily="66" charset="0"/>
              </a:rPr>
              <a:t>Prečo </a:t>
            </a:r>
            <a:r>
              <a:rPr lang="sk-SK" sz="4800" u="sng" dirty="0">
                <a:latin typeface="Mistral" panose="03090702030407020403" pitchFamily="66" charset="0"/>
              </a:rPr>
              <a:t>Ľudovít Štúr</a:t>
            </a:r>
            <a:r>
              <a:rPr lang="sk-SK" sz="4800" dirty="0">
                <a:latin typeface="Mistral" panose="03090702030407020403" pitchFamily="66" charset="0"/>
              </a:rPr>
              <a:t>?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3242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2" y="148428"/>
            <a:ext cx="4761035" cy="6498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yšlenková bublina: obláček 4"/>
          <p:cNvSpPr/>
          <p:nvPr/>
        </p:nvSpPr>
        <p:spPr>
          <a:xfrm rot="406729">
            <a:off x="6618711" y="158595"/>
            <a:ext cx="2813351" cy="2129799"/>
          </a:xfrm>
          <a:prstGeom prst="cloudCallout">
            <a:avLst>
              <a:gd name="adj1" fmla="val -68577"/>
              <a:gd name="adj2" fmla="val 62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TextovéPole 2"/>
          <p:cNvSpPr txBox="1"/>
          <p:nvPr/>
        </p:nvSpPr>
        <p:spPr>
          <a:xfrm>
            <a:off x="6927273" y="623329"/>
            <a:ext cx="252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Bratia Slováci, sestry Slovenky, za pozornosť vám veľmi </a:t>
            </a:r>
            <a:r>
              <a:rPr lang="sk-SK"/>
              <a:t>pekne ďakujem </a:t>
            </a:r>
            <a:r>
              <a:rPr lang="sk-SK">
                <a:sym typeface="Wingdings" panose="05000000000000000000" pitchFamily="2" charset="2"/>
              </a:rPr>
              <a:t>.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30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98</Words>
  <Application>Microsoft Office PowerPoint</Application>
  <PresentationFormat>Širokoúhlá obrazovka</PresentationFormat>
  <Paragraphs>31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Mistral</vt:lpstr>
      <vt:lpstr>Trebuchet MS</vt:lpstr>
      <vt:lpstr>Wingdings</vt:lpstr>
      <vt:lpstr>Wingdings 3</vt:lpstr>
      <vt:lpstr>Motiv Office</vt:lpstr>
      <vt:lpstr>Fazeta</vt:lpstr>
      <vt:lpstr>Ľudovít Štúr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Ľudovít Štúr</dc:title>
  <dc:creator>Uzivatel</dc:creator>
  <cp:lastModifiedBy>Uzivatel</cp:lastModifiedBy>
  <cp:revision>13</cp:revision>
  <dcterms:created xsi:type="dcterms:W3CDTF">2019-04-04T17:08:15Z</dcterms:created>
  <dcterms:modified xsi:type="dcterms:W3CDTF">2019-04-11T19:02:54Z</dcterms:modified>
</cp:coreProperties>
</file>