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33" autoAdjust="0"/>
  </p:normalViewPr>
  <p:slideViewPr>
    <p:cSldViewPr snapToGrid="0">
      <p:cViewPr varScale="1">
        <p:scale>
          <a:sx n="70" d="100"/>
          <a:sy n="70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42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44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75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078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3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08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647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8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4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62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4/11/2019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56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17443" y="5026398"/>
            <a:ext cx="7772400" cy="1463040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>
                <a:latin typeface="Calisto MT" panose="02040603050505030304" pitchFamily="18" charset="0"/>
                <a:cs typeface="Arabic Typesetting" panose="03020402040406030203" pitchFamily="66" charset="-78"/>
              </a:rPr>
              <a:t>Milan Rastislav Štefánik</a:t>
            </a:r>
            <a:endParaRPr lang="sk-SK" sz="5400" dirty="0">
              <a:latin typeface="Calisto MT" panose="02040603050505030304" pitchFamily="18" charset="0"/>
              <a:cs typeface="Arabic Typesetting" panose="03020402040406030203" pitchFamily="66" charset="-7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676861" y="5145667"/>
            <a:ext cx="3200400" cy="1463040"/>
          </a:xfrm>
        </p:spPr>
        <p:txBody>
          <a:bodyPr>
            <a:normAutofit/>
          </a:bodyPr>
          <a:lstStyle/>
          <a:p>
            <a:pPr algn="ctr"/>
            <a:r>
              <a:rPr lang="sk-SK" sz="2400" dirty="0" smtClean="0">
                <a:latin typeface="Calisto MT" panose="02040603050505030304" pitchFamily="18" charset="0"/>
                <a:cs typeface="Arabic Typesetting" panose="03020402040406030203" pitchFamily="66" charset="-78"/>
              </a:rPr>
              <a:t>MARTINA GROLMUSOVÁ</a:t>
            </a:r>
          </a:p>
          <a:p>
            <a:pPr algn="ctr"/>
            <a:r>
              <a:rPr lang="sk-SK" sz="2400" dirty="0" smtClean="0">
                <a:latin typeface="Calisto MT" panose="02040603050505030304" pitchFamily="18" charset="0"/>
                <a:cs typeface="Arabic Typesetting" panose="03020402040406030203" pitchFamily="66" charset="-78"/>
              </a:rPr>
              <a:t>3.D</a:t>
            </a:r>
            <a:endParaRPr lang="sk-SK" sz="2400" dirty="0">
              <a:latin typeface="Calisto MT" panose="02040603050505030304" pitchFamily="18" charset="0"/>
              <a:cs typeface="Arabic Typesetting" panose="03020402040406030203" pitchFamily="66" charset="-78"/>
            </a:endParaRPr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37298">
            <a:off x="253379" y="381896"/>
            <a:ext cx="3705225" cy="3724275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821" y="321158"/>
            <a:ext cx="3138531" cy="3726000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3146">
            <a:off x="9087788" y="386985"/>
            <a:ext cx="2341475" cy="37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92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o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038">
            <a:off x="6655508" y="3785317"/>
            <a:ext cx="5080000" cy="3340100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1132">
            <a:off x="2435944" y="2577047"/>
            <a:ext cx="3594270" cy="4267044"/>
          </a:xfrm>
          <a:prstGeom prst="rect">
            <a:avLst/>
          </a:prstGeom>
        </p:spPr>
      </p:pic>
      <p:sp>
        <p:nvSpPr>
          <p:cNvPr id="8" name="BlokTextu 7"/>
          <p:cNvSpPr txBox="1"/>
          <p:nvPr/>
        </p:nvSpPr>
        <p:spPr>
          <a:xfrm>
            <a:off x="10542656" y="125344"/>
            <a:ext cx="113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latin typeface="Calisto MT" panose="02040603050505030304" pitchFamily="18" charset="0"/>
                <a:cs typeface="Arabic Typesetting" panose="03020402040406030203" pitchFamily="66" charset="-78"/>
              </a:rPr>
              <a:t>Štefánik</a:t>
            </a:r>
            <a:endParaRPr lang="sk-SK" sz="2000" dirty="0">
              <a:latin typeface="Calisto MT" panose="02040603050505030304" pitchFamily="18" charset="0"/>
              <a:cs typeface="Arabic Typesetting" panose="03020402040406030203" pitchFamily="66" charset="-78"/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3461">
            <a:off x="248143" y="246642"/>
            <a:ext cx="3227841" cy="3244437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0491">
            <a:off x="6235700" y="653222"/>
            <a:ext cx="6096000" cy="3429000"/>
          </a:xfrm>
          <a:prstGeom prst="rect">
            <a:avLst/>
          </a:prstGeom>
        </p:spPr>
      </p:pic>
      <p:cxnSp>
        <p:nvCxnSpPr>
          <p:cNvPr id="7" name="Rovná spojovacia šípka 6"/>
          <p:cNvCxnSpPr/>
          <p:nvPr/>
        </p:nvCxnSpPr>
        <p:spPr>
          <a:xfrm flipH="1">
            <a:off x="10393017" y="512417"/>
            <a:ext cx="228600" cy="609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BlokTextu 11"/>
          <p:cNvSpPr txBox="1"/>
          <p:nvPr/>
        </p:nvSpPr>
        <p:spPr>
          <a:xfrm rot="169242">
            <a:off x="3733519" y="2648955"/>
            <a:ext cx="3250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  <a:latin typeface="Calisto MT" panose="02040603050505030304" pitchFamily="18" charset="0"/>
                <a:cs typeface="Arabic Typesetting" panose="03020402040406030203" pitchFamily="66" charset="-78"/>
              </a:rPr>
              <a:t>25-ročný Štefánik</a:t>
            </a:r>
            <a:endParaRPr lang="sk-SK" sz="2400" dirty="0">
              <a:solidFill>
                <a:schemeClr val="bg1"/>
              </a:solidFill>
              <a:latin typeface="Calisto MT" panose="02040603050505030304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6494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438" y="3126553"/>
            <a:ext cx="5316162" cy="3547652"/>
          </a:xfrm>
          <a:prstGeom prst="rect">
            <a:avLst/>
          </a:prstGeom>
        </p:spPr>
      </p:pic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4676">
            <a:off x="220766" y="313511"/>
            <a:ext cx="4291177" cy="3181706"/>
          </a:xfrm>
          <a:prstGeom prst="rect">
            <a:avLst/>
          </a:prstGeom>
        </p:spPr>
      </p:pic>
      <p:pic>
        <p:nvPicPr>
          <p:cNvPr id="2" name="Obrázo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00796">
            <a:off x="8470900" y="240627"/>
            <a:ext cx="3175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8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98571">
            <a:off x="494682" y="3262758"/>
            <a:ext cx="5204303" cy="3445818"/>
          </a:xfrm>
          <a:prstGeom prst="rect">
            <a:avLst/>
          </a:prstGeom>
        </p:spPr>
      </p:pic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19661">
            <a:off x="-171308" y="168472"/>
            <a:ext cx="6631433" cy="3721641"/>
          </a:xfr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5812">
            <a:off x="7532245" y="53345"/>
            <a:ext cx="3412002" cy="4594501"/>
          </a:xfrm>
          <a:prstGeom prst="rect">
            <a:avLst/>
          </a:prstGeom>
        </p:spPr>
      </p:pic>
      <p:sp>
        <p:nvSpPr>
          <p:cNvPr id="7" name="BlokTextu 6"/>
          <p:cNvSpPr txBox="1"/>
          <p:nvPr/>
        </p:nvSpPr>
        <p:spPr>
          <a:xfrm>
            <a:off x="702365" y="543339"/>
            <a:ext cx="29825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 smtClean="0">
                <a:solidFill>
                  <a:schemeClr val="bg1"/>
                </a:solidFill>
                <a:latin typeface="Calisto MT" panose="02040603050505030304" pitchFamily="18" charset="0"/>
                <a:cs typeface="Arabic Typesetting" panose="03020402040406030203" pitchFamily="66" charset="-78"/>
              </a:rPr>
              <a:t>37-ročný Štefánik</a:t>
            </a:r>
            <a:endParaRPr lang="sk-SK" sz="2400" dirty="0">
              <a:solidFill>
                <a:schemeClr val="bg1"/>
              </a:solidFill>
              <a:latin typeface="Calisto MT" panose="02040603050505030304" pitchFamily="18" charset="0"/>
              <a:cs typeface="Arabic Typesetting" panose="03020402040406030203" pitchFamily="66" charset="-78"/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2213113" y="927652"/>
            <a:ext cx="636104" cy="636105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BlokTextu 1"/>
          <p:cNvSpPr txBox="1"/>
          <p:nvPr/>
        </p:nvSpPr>
        <p:spPr>
          <a:xfrm>
            <a:off x="5724939" y="5194852"/>
            <a:ext cx="64670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>
                <a:latin typeface="Calisto MT" panose="02040603050505030304" pitchFamily="18" charset="0"/>
                <a:cs typeface="Arabic Typesetting" panose="03020402040406030203" pitchFamily="66" charset="-78"/>
              </a:rPr>
              <a:t>„ JA SA </a:t>
            </a:r>
            <a:r>
              <a:rPr lang="sk-SK" sz="3200" dirty="0" smtClean="0">
                <a:latin typeface="Calisto MT" panose="02040603050505030304" pitchFamily="18" charset="0"/>
                <a:cs typeface="Arabic Typesetting" panose="03020402040406030203" pitchFamily="66" charset="-78"/>
              </a:rPr>
              <a:t>PREBIJEM</a:t>
            </a:r>
            <a:r>
              <a:rPr lang="sk-SK" sz="3200" dirty="0">
                <a:latin typeface="Calisto MT" panose="02040603050505030304" pitchFamily="18" charset="0"/>
                <a:cs typeface="Arabic Typesetting" panose="03020402040406030203" pitchFamily="66" charset="-78"/>
              </a:rPr>
              <a:t>, LEBO SA PREBIŤ CHCEM. “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5669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140</TotalTime>
  <Words>22</Words>
  <Application>Microsoft Office PowerPoint</Application>
  <PresentationFormat>Širokouhlá</PresentationFormat>
  <Paragraphs>7</Paragraphs>
  <Slides>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0" baseType="lpstr">
      <vt:lpstr>Arabic Typesetting</vt:lpstr>
      <vt:lpstr>Calisto MT</vt:lpstr>
      <vt:lpstr>Tw Cen MT</vt:lpstr>
      <vt:lpstr>Tw Cen MT Condensed</vt:lpstr>
      <vt:lpstr>Wingdings 3</vt:lpstr>
      <vt:lpstr>Integrál</vt:lpstr>
      <vt:lpstr>Milan Rastislav Štefánik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Milan Rastislav Štefánik</dc:title>
  <dc:creator>Maťa Grolmusová</dc:creator>
  <cp:lastModifiedBy>Romana Grolmusova</cp:lastModifiedBy>
  <cp:revision>10</cp:revision>
  <dcterms:created xsi:type="dcterms:W3CDTF">2019-04-06T12:21:55Z</dcterms:created>
  <dcterms:modified xsi:type="dcterms:W3CDTF">2019-04-11T16:51:58Z</dcterms:modified>
</cp:coreProperties>
</file>