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767695-F617-43DC-9218-63F88E793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Peter </a:t>
            </a:r>
            <a:r>
              <a:rPr lang="sk-SK" dirty="0" err="1"/>
              <a:t>sagan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9209E5B-FDAF-4872-85BA-9383B468B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Sofia </a:t>
            </a:r>
            <a:r>
              <a:rPr lang="sk-SK" dirty="0" err="1"/>
              <a:t>kuželová</a:t>
            </a:r>
            <a:r>
              <a:rPr lang="sk-SK" dirty="0"/>
              <a:t> </a:t>
            </a:r>
          </a:p>
          <a:p>
            <a:r>
              <a:rPr lang="sk-SK" dirty="0" err="1"/>
              <a:t>iii.c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3633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F227F3-9B11-4F05-9897-87268ECA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/>
              <a:t>kariéra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1446F8C4-A56D-4503-9F62-9181383D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538" y="1151369"/>
            <a:ext cx="4910111" cy="4910111"/>
          </a:xfrm>
          <a:prstGeom prst="rect">
            <a:avLst/>
          </a:prstGeom>
        </p:spPr>
      </p:pic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xmlns="" id="{9F1B6937-32D1-4090-A020-F2B2C322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5935"/>
            <a:ext cx="5557495" cy="4700981"/>
          </a:xfrm>
        </p:spPr>
        <p:txBody>
          <a:bodyPr>
            <a:normAutofit/>
          </a:bodyPr>
          <a:lstStyle/>
          <a:p>
            <a:r>
              <a:rPr lang="sk-SK" dirty="0"/>
              <a:t>Cyklistický spolok Žilina</a:t>
            </a:r>
          </a:p>
          <a:p>
            <a:endParaRPr lang="sk-SK" dirty="0"/>
          </a:p>
          <a:p>
            <a:r>
              <a:rPr lang="sk-SK" dirty="0"/>
              <a:t>Juraj </a:t>
            </a:r>
            <a:r>
              <a:rPr lang="sk-SK" dirty="0" err="1"/>
              <a:t>Sagan</a:t>
            </a:r>
            <a:endParaRPr lang="sk-SK" dirty="0"/>
          </a:p>
          <a:p>
            <a:endParaRPr lang="sk-SK" dirty="0"/>
          </a:p>
          <a:p>
            <a:r>
              <a:rPr lang="sk-SK" dirty="0"/>
              <a:t>Horská </a:t>
            </a:r>
            <a:r>
              <a:rPr lang="sk-SK" dirty="0" err="1"/>
              <a:t>vs</a:t>
            </a:r>
            <a:r>
              <a:rPr lang="sk-SK" dirty="0"/>
              <a:t> cestná cyklistika</a:t>
            </a:r>
          </a:p>
          <a:p>
            <a:endParaRPr lang="sk-SK" dirty="0"/>
          </a:p>
          <a:p>
            <a:r>
              <a:rPr lang="sk-SK" dirty="0"/>
              <a:t>Šiesty zelený dres</a:t>
            </a:r>
          </a:p>
          <a:p>
            <a:endParaRPr lang="sk-SK" dirty="0"/>
          </a:p>
          <a:p>
            <a:r>
              <a:rPr lang="sk-SK" dirty="0"/>
              <a:t>Bora </a:t>
            </a:r>
            <a:r>
              <a:rPr lang="sk-SK" dirty="0" err="1"/>
              <a:t>Hansgrohe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139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1032BE-4EED-4CC1-A7D8-8FDDD255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000" b="1" dirty="0" err="1"/>
              <a:t>Saganova</a:t>
            </a:r>
            <a:r>
              <a:rPr lang="sk-SK" sz="4000" b="1" dirty="0"/>
              <a:t> profesionálna kariéra </a:t>
            </a:r>
            <a:br>
              <a:rPr lang="sk-SK" sz="4000" b="1" dirty="0"/>
            </a:br>
            <a:r>
              <a:rPr lang="sk-SK" sz="4000" b="1" dirty="0"/>
              <a:t>– najväčšie víťazstvá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C8356C3-ABF4-45A6-93F3-0F45415AB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86251"/>
            <a:ext cx="10178322" cy="445659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sk-SK" dirty="0"/>
              <a:t>Majster sveta v cestných pretekoch mužov (2015, 2016,2017)</a:t>
            </a:r>
          </a:p>
          <a:p>
            <a:pPr fontAlgn="base"/>
            <a:r>
              <a:rPr lang="sk-SK" dirty="0"/>
              <a:t>Majster Európy v cestných pretekoch mužov (2016)</a:t>
            </a:r>
          </a:p>
          <a:p>
            <a:pPr fontAlgn="base"/>
            <a:r>
              <a:rPr lang="sk-SK" dirty="0"/>
              <a:t>Okolo Flámska (2016)</a:t>
            </a:r>
          </a:p>
          <a:p>
            <a:pPr fontAlgn="base"/>
            <a:r>
              <a:rPr lang="sk-SK" dirty="0"/>
              <a:t>11 etáp na podujatiach Grand </a:t>
            </a:r>
            <a:r>
              <a:rPr lang="sk-SK" dirty="0" err="1"/>
              <a:t>Tour</a:t>
            </a:r>
            <a:endParaRPr lang="sk-SK" dirty="0"/>
          </a:p>
          <a:p>
            <a:pPr fontAlgn="base"/>
            <a:r>
              <a:rPr lang="sk-SK" dirty="0"/>
              <a:t>Bodovacia súťaž na </a:t>
            </a:r>
            <a:r>
              <a:rPr lang="sk-SK" dirty="0" err="1"/>
              <a:t>Tour</a:t>
            </a:r>
            <a:r>
              <a:rPr lang="sk-SK" dirty="0"/>
              <a:t> de </a:t>
            </a:r>
            <a:r>
              <a:rPr lang="sk-SK" dirty="0" err="1"/>
              <a:t>France</a:t>
            </a:r>
            <a:r>
              <a:rPr lang="sk-SK" dirty="0"/>
              <a:t> (2012 – 2016)</a:t>
            </a:r>
          </a:p>
          <a:p>
            <a:pPr fontAlgn="base"/>
            <a:r>
              <a:rPr lang="sk-SK" dirty="0"/>
              <a:t>Okolo Poľska (2011)</a:t>
            </a:r>
          </a:p>
          <a:p>
            <a:pPr fontAlgn="base"/>
            <a:r>
              <a:rPr lang="sk-SK" dirty="0"/>
              <a:t>Okolo Kalifornie (2015)</a:t>
            </a:r>
          </a:p>
          <a:p>
            <a:pPr fontAlgn="base"/>
            <a:r>
              <a:rPr lang="sk-SK" dirty="0"/>
              <a:t>Majster Slovenska v cestných pretekoch (2011 – 2015)</a:t>
            </a:r>
          </a:p>
          <a:p>
            <a:pPr fontAlgn="base"/>
            <a:r>
              <a:rPr lang="sk-SK" dirty="0" err="1"/>
              <a:t>Gent</a:t>
            </a:r>
            <a:r>
              <a:rPr lang="sk-SK" dirty="0"/>
              <a:t>–</a:t>
            </a:r>
            <a:r>
              <a:rPr lang="sk-SK" dirty="0" err="1"/>
              <a:t>Wevelgem</a:t>
            </a:r>
            <a:r>
              <a:rPr lang="sk-SK" dirty="0"/>
              <a:t> (2013, 2016)</a:t>
            </a:r>
          </a:p>
          <a:p>
            <a:pPr fontAlgn="base"/>
            <a:r>
              <a:rPr lang="sk-SK" dirty="0" err="1"/>
              <a:t>Brabantský</a:t>
            </a:r>
            <a:r>
              <a:rPr lang="sk-SK" dirty="0"/>
              <a:t> šíp (2013)</a:t>
            </a:r>
          </a:p>
          <a:p>
            <a:pPr fontAlgn="base"/>
            <a:r>
              <a:rPr lang="sk-SK" dirty="0"/>
              <a:t>Grand </a:t>
            </a:r>
            <a:r>
              <a:rPr lang="sk-SK" dirty="0" err="1"/>
              <a:t>Prix</a:t>
            </a:r>
            <a:r>
              <a:rPr lang="sk-SK" dirty="0"/>
              <a:t> </a:t>
            </a:r>
            <a:r>
              <a:rPr lang="sk-SK" dirty="0" err="1"/>
              <a:t>Cycliste</a:t>
            </a:r>
            <a:r>
              <a:rPr lang="sk-SK" dirty="0"/>
              <a:t> de </a:t>
            </a:r>
            <a:r>
              <a:rPr lang="sk-SK" dirty="0" err="1"/>
              <a:t>Montréal</a:t>
            </a:r>
            <a:r>
              <a:rPr lang="sk-SK" dirty="0"/>
              <a:t> (2013, 2016)</a:t>
            </a:r>
          </a:p>
          <a:p>
            <a:pPr fontAlgn="base"/>
            <a:r>
              <a:rPr lang="sk-SK" dirty="0"/>
              <a:t>E3 </a:t>
            </a:r>
            <a:r>
              <a:rPr lang="sk-SK" dirty="0" err="1"/>
              <a:t>Harelbeke</a:t>
            </a:r>
            <a:r>
              <a:rPr lang="sk-SK" dirty="0"/>
              <a:t> (2014)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093AC792-EBC2-493D-BA3C-8EE67C99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747" y="2728279"/>
            <a:ext cx="4758801" cy="31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0287EA-B309-4153-B353-26F50FAC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b="1" dirty="0"/>
              <a:t>Získal mnoho zaslúžených ocenení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152A27-2881-4521-BF1D-BB1DE5A3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88599"/>
            <a:ext cx="7057821" cy="4216892"/>
          </a:xfrm>
        </p:spPr>
        <p:txBody>
          <a:bodyPr>
            <a:normAutofit lnSpcReduction="10000"/>
          </a:bodyPr>
          <a:lstStyle/>
          <a:p>
            <a:pPr fontAlgn="base"/>
            <a:r>
              <a:rPr lang="sk-SK" b="1" dirty="0"/>
              <a:t>2013</a:t>
            </a:r>
            <a:r>
              <a:rPr lang="sk-SK" dirty="0"/>
              <a:t> – Krištáľové krídlo v kategórii šport za získanie zeleného dresu na </a:t>
            </a:r>
            <a:r>
              <a:rPr lang="sk-SK" dirty="0" err="1"/>
              <a:t>Tour</a:t>
            </a:r>
            <a:r>
              <a:rPr lang="sk-SK" dirty="0"/>
              <a:t> de </a:t>
            </a:r>
            <a:r>
              <a:rPr lang="sk-SK" dirty="0" err="1"/>
              <a:t>France</a:t>
            </a:r>
            <a:r>
              <a:rPr lang="sk-SK" dirty="0"/>
              <a:t> a vynikajúce výsledky na pretekoch</a:t>
            </a:r>
          </a:p>
          <a:p>
            <a:pPr fontAlgn="base"/>
            <a:r>
              <a:rPr lang="sk-SK" b="1" dirty="0"/>
              <a:t>2008, 2010-2015</a:t>
            </a:r>
            <a:r>
              <a:rPr lang="sk-SK" dirty="0"/>
              <a:t> – šesťkrát ocenenie Cyklista roka</a:t>
            </a:r>
          </a:p>
          <a:p>
            <a:pPr fontAlgn="base"/>
            <a:r>
              <a:rPr lang="sk-SK" b="1" dirty="0"/>
              <a:t>2013,2015</a:t>
            </a:r>
            <a:r>
              <a:rPr lang="sk-SK" dirty="0"/>
              <a:t> – víťazstvo v ankete Športovec roka</a:t>
            </a:r>
          </a:p>
          <a:p>
            <a:pPr fontAlgn="base"/>
            <a:r>
              <a:rPr lang="sk-SK" b="1" dirty="0"/>
              <a:t>2015, 2016</a:t>
            </a:r>
            <a:r>
              <a:rPr lang="sk-SK" dirty="0"/>
              <a:t> – štyri ocenenia v ankete TIPOS – Športovec mesiaca</a:t>
            </a:r>
          </a:p>
          <a:p>
            <a:pPr fontAlgn="base"/>
            <a:r>
              <a:rPr lang="sk-SK" b="1" dirty="0"/>
              <a:t>2015 </a:t>
            </a:r>
            <a:r>
              <a:rPr lang="sk-SK" dirty="0"/>
              <a:t>– podľa </a:t>
            </a:r>
            <a:r>
              <a:rPr lang="sk-SK" dirty="0" err="1"/>
              <a:t>CyclingNews</a:t>
            </a:r>
            <a:r>
              <a:rPr lang="sk-SK" dirty="0"/>
              <a:t> sa stal najlepším cyklistom na svete za rok 2015</a:t>
            </a:r>
          </a:p>
          <a:p>
            <a:pPr fontAlgn="base"/>
            <a:r>
              <a:rPr lang="sk-SK" b="1" dirty="0"/>
              <a:t>2016</a:t>
            </a:r>
            <a:r>
              <a:rPr lang="sk-SK" dirty="0"/>
              <a:t> – víťazstvo v celkovom hodnotení UCI </a:t>
            </a:r>
            <a:r>
              <a:rPr lang="sk-SK" dirty="0" err="1"/>
              <a:t>World</a:t>
            </a:r>
            <a:r>
              <a:rPr lang="sk-SK" dirty="0"/>
              <a:t> </a:t>
            </a:r>
            <a:r>
              <a:rPr lang="sk-SK" dirty="0" err="1"/>
              <a:t>Tour</a:t>
            </a:r>
            <a:endParaRPr lang="sk-SK" dirty="0"/>
          </a:p>
          <a:p>
            <a:pPr fontAlgn="base"/>
            <a:r>
              <a:rPr lang="sk-SK" b="1" dirty="0"/>
              <a:t>2016</a:t>
            </a:r>
            <a:r>
              <a:rPr lang="sk-SK" dirty="0"/>
              <a:t> – </a:t>
            </a:r>
            <a:r>
              <a:rPr lang="sk-SK" dirty="0" err="1"/>
              <a:t>Vélo</a:t>
            </a:r>
            <a:r>
              <a:rPr lang="sk-SK" dirty="0"/>
              <a:t> </a:t>
            </a:r>
            <a:r>
              <a:rPr lang="sk-SK" dirty="0" err="1"/>
              <a:t>D’Or</a:t>
            </a:r>
            <a:r>
              <a:rPr lang="sk-SK" dirty="0"/>
              <a:t> </a:t>
            </a:r>
            <a:r>
              <a:rPr lang="sk-SK" dirty="0" err="1"/>
              <a:t>Mondial</a:t>
            </a:r>
            <a:endParaRPr lang="sk-SK" dirty="0"/>
          </a:p>
          <a:p>
            <a:endParaRPr lang="sk-SK" dirty="0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05D02998-821C-46AE-98F2-C49272C4D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582" y="1980150"/>
            <a:ext cx="3141511" cy="42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04880"/>
      </p:ext>
    </p:extLst>
  </p:cSld>
  <p:clrMapOvr>
    <a:masterClrMapping/>
  </p:clrMapOvr>
</p:sld>
</file>

<file path=ppt/theme/theme1.xml><?xml version="1.0" encoding="utf-8"?>
<a:theme xmlns:a="http://schemas.openxmlformats.org/drawingml/2006/main" name="Odzna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TM10001106[[fn=Štítok]]</Template>
  <TotalTime>3032</TotalTime>
  <Words>116</Words>
  <Application>Microsoft Office PowerPoint</Application>
  <PresentationFormat>Vlastná</PresentationFormat>
  <Paragraphs>34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Odznak</vt:lpstr>
      <vt:lpstr>Peter sagan</vt:lpstr>
      <vt:lpstr>kariéra</vt:lpstr>
      <vt:lpstr>Saganova profesionálna kariéra  – najväčšie víťazstvá </vt:lpstr>
      <vt:lpstr>Získal mnoho zaslúžených ocenení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sagan</dc:title>
  <dc:creator>Uzivatel</dc:creator>
  <cp:lastModifiedBy>ucitel</cp:lastModifiedBy>
  <cp:revision>8</cp:revision>
  <dcterms:created xsi:type="dcterms:W3CDTF">2019-04-08T20:38:19Z</dcterms:created>
  <dcterms:modified xsi:type="dcterms:W3CDTF">2019-03-03T18:55:44Z</dcterms:modified>
</cp:coreProperties>
</file>