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6"/>
  </p:notes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7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520F8-2364-4A0B-9A54-BE12A9B69023}" type="datetimeFigureOut">
              <a:rPr lang="sk-SK" smtClean="0"/>
              <a:pPr/>
              <a:t>3. 3. 2019</a:t>
            </a:fld>
            <a:endParaRPr lang="en-GB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14C641-D4B2-4CEB-BB9C-877ACE4A946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519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4C641-D4B2-4CEB-BB9C-877ACE4A946A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cxnSp>
        <p:nvCxnSpPr>
          <p:cNvPr id="8" name="Rovná spojnic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ovná spojnic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á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dátumu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3. 3. 2019</a:t>
            </a:fld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3. 3. 2019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3. 3. 2019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obsahu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3. 3. 2019</a:t>
            </a:fld>
            <a:endParaRPr lang="sk-SK"/>
          </a:p>
        </p:txBody>
      </p:sp>
      <p:sp>
        <p:nvSpPr>
          <p:cNvPr id="15" name="Zástupný symbol čísla snímky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6" name="Zástupný symbol päty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3. 3. 2019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cxnSp>
        <p:nvCxnSpPr>
          <p:cNvPr id="7" name="Rovná spojnic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3. 3. 2019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3. 3. 2019</a:t>
            </a:fld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32" name="Zástupný symbol obsahu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34" name="Zástupný symbol obsahu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2" name="Zástupný symbol textu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cxnSp>
        <p:nvCxnSpPr>
          <p:cNvPr id="10" name="Rovná spojnic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ovná spojnic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3. 3. 2019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3. 3. 2019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obsahu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8" name="Zástupný symbol dátumu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3. 3. 2019</a:t>
            </a:fld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8" name="Zástupný symbol dátumu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3. 3. 2019</a:t>
            </a:fld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textu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24" name="Zástupný symbol dátumu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3. 3. 2019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5" name="Zástupný symbol nadpisu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9600" y="6096000"/>
            <a:ext cx="8153400" cy="228600"/>
          </a:xfrm>
        </p:spPr>
        <p:txBody>
          <a:bodyPr/>
          <a:lstStyle/>
          <a:p>
            <a:pPr algn="r"/>
            <a:r>
              <a:rPr lang="sk-SK" sz="1400" dirty="0" smtClean="0"/>
              <a:t>Adam Jariabka,3.B</a:t>
            </a:r>
            <a:endParaRPr lang="en-GB" sz="14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sz="9600" dirty="0" smtClean="0"/>
              <a:t>Juraj Jánošík</a:t>
            </a:r>
            <a:endParaRPr lang="en-GB" sz="9600" dirty="0"/>
          </a:p>
        </p:txBody>
      </p:sp>
      <p:sp>
        <p:nvSpPr>
          <p:cNvPr id="6" name="BlokTextu 5"/>
          <p:cNvSpPr txBox="1"/>
          <p:nvPr/>
        </p:nvSpPr>
        <p:spPr>
          <a:xfrm>
            <a:off x="2362200" y="3581400"/>
            <a:ext cx="5181600" cy="114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sk-SK" sz="2400" dirty="0" smtClean="0"/>
              <a:t>*niekedy pred 25.01.1688, Terchová</a:t>
            </a:r>
          </a:p>
          <a:p>
            <a:pPr algn="just">
              <a:lnSpc>
                <a:spcPct val="150000"/>
              </a:lnSpc>
            </a:pPr>
            <a:r>
              <a:rPr lang="sk-SK" sz="2400" dirty="0" smtClean="0"/>
              <a:t>+ 17.03.1713, Liptovský Mikuláš</a:t>
            </a:r>
            <a:endParaRPr lang="en-GB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150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sk-SK" sz="2400" dirty="0" smtClean="0"/>
              <a:t>synonymum boja proti nespravodlivosti a ľudskému útlaku</a:t>
            </a:r>
          </a:p>
          <a:p>
            <a:pPr>
              <a:lnSpc>
                <a:spcPct val="120000"/>
              </a:lnSpc>
            </a:pPr>
            <a:r>
              <a:rPr lang="sk-SK" sz="2400" dirty="0" smtClean="0"/>
              <a:t>vzoprel sa neprávosti</a:t>
            </a:r>
          </a:p>
          <a:p>
            <a:pPr>
              <a:lnSpc>
                <a:spcPct val="120000"/>
              </a:lnSpc>
            </a:pPr>
            <a:r>
              <a:rPr lang="sk-SK" sz="2400" dirty="0" smtClean="0"/>
              <a:t>burcovanie ľudu v ťažkých časoch</a:t>
            </a:r>
          </a:p>
          <a:p>
            <a:pPr>
              <a:lnSpc>
                <a:spcPct val="120000"/>
              </a:lnSpc>
            </a:pPr>
            <a:r>
              <a:rPr lang="sk-SK" sz="2400" dirty="0" smtClean="0"/>
              <a:t>bohatým bral a chudobným dával</a:t>
            </a:r>
          </a:p>
          <a:p>
            <a:pPr>
              <a:lnSpc>
                <a:spcPct val="120000"/>
              </a:lnSpc>
            </a:pPr>
            <a:r>
              <a:rPr lang="sk-SK" sz="2400" dirty="0" smtClean="0"/>
              <a:t>začiatok „kariéry“- 29.9.1711</a:t>
            </a:r>
          </a:p>
          <a:p>
            <a:pPr>
              <a:lnSpc>
                <a:spcPct val="120000"/>
              </a:lnSpc>
            </a:pPr>
            <a:r>
              <a:rPr lang="sk-SK" sz="2400" dirty="0" smtClean="0"/>
              <a:t>1713 ulapený a následne väznený v LM</a:t>
            </a:r>
          </a:p>
          <a:p>
            <a:pPr>
              <a:lnSpc>
                <a:spcPct val="120000"/>
              </a:lnSpc>
            </a:pPr>
            <a:r>
              <a:rPr lang="sk-SK" sz="2400" dirty="0" smtClean="0"/>
              <a:t>17.03. 1713 vynesený rozsudok trestu smrti- poprava hákom</a:t>
            </a:r>
          </a:p>
          <a:p>
            <a:pPr>
              <a:lnSpc>
                <a:spcPct val="120000"/>
              </a:lnSpc>
            </a:pPr>
            <a:r>
              <a:rPr lang="sk-SK" sz="2400" dirty="0" smtClean="0"/>
              <a:t>„Keď ste si ma upiekli, tak si ma aj zjedzte!“</a:t>
            </a:r>
          </a:p>
          <a:p>
            <a:r>
              <a:rPr lang="sk-SK" sz="2400" dirty="0" smtClean="0"/>
              <a:t>dôstojnosť a vernosť voči kamarátom-zbojníkom</a:t>
            </a:r>
          </a:p>
          <a:p>
            <a:r>
              <a:rPr lang="sk-SK" sz="2400" dirty="0" smtClean="0"/>
              <a:t>jeho meno stále žije</a:t>
            </a:r>
          </a:p>
          <a:p>
            <a:r>
              <a:rPr lang="sk-SK" sz="2400" dirty="0" smtClean="0"/>
              <a:t>žil 25r., ale ako LEGENDA </a:t>
            </a:r>
            <a:r>
              <a:rPr lang="sk-SK" sz="2400" smtClean="0"/>
              <a:t>žije už vyše </a:t>
            </a:r>
            <a:r>
              <a:rPr lang="sk-SK" sz="2400" dirty="0" smtClean="0"/>
              <a:t>tri storočia</a:t>
            </a:r>
          </a:p>
          <a:p>
            <a:endParaRPr lang="sk-SK" sz="2400" dirty="0" smtClean="0"/>
          </a:p>
          <a:p>
            <a:endParaRPr lang="sk-SK" sz="24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2" descr="https://www.rtvs.sk/media/a501/image/file/2/0633/uw7Q.janosik_p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457200"/>
            <a:ext cx="2057400" cy="2571750"/>
          </a:xfrm>
          <a:prstGeom prst="rect">
            <a:avLst/>
          </a:prstGeom>
          <a:noFill/>
        </p:spPr>
      </p:pic>
      <p:pic>
        <p:nvPicPr>
          <p:cNvPr id="2050" name="Picture 2" descr="VÃ½sledok vyhÄ¾adÃ¡vania obrÃ¡zkov pre dopyt juraj janosi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2743200"/>
            <a:ext cx="2581275" cy="3649063"/>
          </a:xfrm>
          <a:prstGeom prst="rect">
            <a:avLst/>
          </a:prstGeom>
          <a:noFill/>
        </p:spPr>
      </p:pic>
      <p:pic>
        <p:nvPicPr>
          <p:cNvPr id="2052" name="Picture 4" descr="VÃ½sledok vyhÄ¾adÃ¡vania obrÃ¡zkov pre dopyt juraj janosi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81600" y="457200"/>
            <a:ext cx="3505200" cy="1971409"/>
          </a:xfrm>
          <a:prstGeom prst="rect">
            <a:avLst/>
          </a:prstGeom>
          <a:noFill/>
        </p:spPr>
      </p:pic>
      <p:pic>
        <p:nvPicPr>
          <p:cNvPr id="2054" name="Picture 6" descr="VÃ½sledok vyhÄ¾adÃ¡vania obrÃ¡zkov pre dopyt juraj janosik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" y="3200400"/>
            <a:ext cx="2407582" cy="3067051"/>
          </a:xfrm>
          <a:prstGeom prst="rect">
            <a:avLst/>
          </a:prstGeom>
          <a:noFill/>
        </p:spPr>
      </p:pic>
      <p:pic>
        <p:nvPicPr>
          <p:cNvPr id="2056" name="Picture 8" descr="SÃºvisiaci obrÃ¡zok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76600" y="2895600"/>
            <a:ext cx="2667000" cy="241554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172200"/>
            <a:ext cx="8229600" cy="228600"/>
          </a:xfrm>
        </p:spPr>
        <p:txBody>
          <a:bodyPr>
            <a:noAutofit/>
          </a:bodyPr>
          <a:lstStyle/>
          <a:p>
            <a:pPr algn="ctr"/>
            <a:r>
              <a:rPr lang="sk-SK" sz="6600" dirty="0" smtClean="0"/>
              <a:t/>
            </a:r>
            <a:br>
              <a:rPr lang="sk-SK" sz="6600" dirty="0" smtClean="0"/>
            </a:br>
            <a:r>
              <a:rPr lang="sk-SK" sz="6600" dirty="0" smtClean="0"/>
              <a:t/>
            </a:r>
            <a:br>
              <a:rPr lang="sk-SK" sz="6600" dirty="0" smtClean="0"/>
            </a:br>
            <a:r>
              <a:rPr lang="sk-SK" sz="6600" dirty="0" smtClean="0"/>
              <a:t>Jánošíka nemôžete zabiť! Jánošík je sloboda a sloboda je večná.</a:t>
            </a:r>
            <a:r>
              <a:rPr lang="en-GB" sz="6600" dirty="0" smtClean="0"/>
              <a:t/>
            </a:r>
            <a:br>
              <a:rPr lang="en-GB" sz="6600" dirty="0" smtClean="0"/>
            </a:br>
            <a:endParaRPr lang="en-GB" sz="66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114</TotalTime>
  <Words>90</Words>
  <Application>Microsoft Office PowerPoint</Application>
  <PresentationFormat>Prezentácia na obrazovke (4:3)</PresentationFormat>
  <Paragraphs>17</Paragraphs>
  <Slides>4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5" baseType="lpstr">
      <vt:lpstr>Papier</vt:lpstr>
      <vt:lpstr>Juraj Jánošík</vt:lpstr>
      <vt:lpstr>Prezentácia programu PowerPoint</vt:lpstr>
      <vt:lpstr>Prezentácia programu PowerPoint</vt:lpstr>
      <vt:lpstr>  Jánošíka nemôžete zabiť! Jánošík je sloboda a sloboda je večná.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Juraj Jánošík</dc:title>
  <dc:creator>Adam</dc:creator>
  <cp:lastModifiedBy>ucitel</cp:lastModifiedBy>
  <cp:revision>14</cp:revision>
  <dcterms:created xsi:type="dcterms:W3CDTF">2019-04-09T21:08:20Z</dcterms:created>
  <dcterms:modified xsi:type="dcterms:W3CDTF">2019-03-03T18:32:59Z</dcterms:modified>
</cp:coreProperties>
</file>