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A201B4-8D86-46A9-BE33-F6E9D8FAED07}" type="datetimeFigureOut">
              <a:rPr lang="sk-SK" smtClean="0"/>
              <a:pPr/>
              <a:t>11.4.2019</a:t>
            </a:fld>
            <a:endParaRPr lang="sk-SK"/>
          </a:p>
        </p:txBody>
      </p:sp>
      <p:sp>
        <p:nvSpPr>
          <p:cNvPr id="20" name="Zástupný symbol päty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15B74-02EE-4C73-AB71-07F2D254E07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A201B4-8D86-46A9-BE33-F6E9D8FAED07}" type="datetimeFigureOut">
              <a:rPr lang="sk-SK" smtClean="0"/>
              <a:pPr/>
              <a:t>11.4.2019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15B74-02EE-4C73-AB71-07F2D254E0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A201B4-8D86-46A9-BE33-F6E9D8FAED07}" type="datetimeFigureOut">
              <a:rPr lang="sk-SK" smtClean="0"/>
              <a:pPr/>
              <a:t>11.4.2019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15B74-02EE-4C73-AB71-07F2D254E0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A201B4-8D86-46A9-BE33-F6E9D8FAED07}" type="datetimeFigureOut">
              <a:rPr lang="sk-SK" smtClean="0"/>
              <a:pPr/>
              <a:t>11.4.2019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15B74-02EE-4C73-AB71-07F2D254E0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A201B4-8D86-46A9-BE33-F6E9D8FAED07}" type="datetimeFigureOut">
              <a:rPr lang="sk-SK" smtClean="0"/>
              <a:pPr/>
              <a:t>11.4.2019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15B74-02EE-4C73-AB71-07F2D254E07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A201B4-8D86-46A9-BE33-F6E9D8FAED07}" type="datetimeFigureOut">
              <a:rPr lang="sk-SK" smtClean="0"/>
              <a:pPr/>
              <a:t>11.4.2019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15B74-02EE-4C73-AB71-07F2D254E0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A201B4-8D86-46A9-BE33-F6E9D8FAED07}" type="datetimeFigureOut">
              <a:rPr lang="sk-SK" smtClean="0"/>
              <a:pPr/>
              <a:t>11.4.2019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15B74-02EE-4C73-AB71-07F2D254E0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A201B4-8D86-46A9-BE33-F6E9D8FAED07}" type="datetimeFigureOut">
              <a:rPr lang="sk-SK" smtClean="0"/>
              <a:pPr/>
              <a:t>11.4.2019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15B74-02EE-4C73-AB71-07F2D254E0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A201B4-8D86-46A9-BE33-F6E9D8FAED07}" type="datetimeFigureOut">
              <a:rPr lang="sk-SK" smtClean="0"/>
              <a:pPr/>
              <a:t>11.4.2019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15B74-02EE-4C73-AB71-07F2D254E07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Obdĺž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A201B4-8D86-46A9-BE33-F6E9D8FAED07}" type="datetimeFigureOut">
              <a:rPr lang="sk-SK" smtClean="0"/>
              <a:pPr/>
              <a:t>11.4.2019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15B74-02EE-4C73-AB71-07F2D254E0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A201B4-8D86-46A9-BE33-F6E9D8FAED07}" type="datetimeFigureOut">
              <a:rPr lang="sk-SK" smtClean="0"/>
              <a:pPr/>
              <a:t>11.4.2019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15B74-02EE-4C73-AB71-07F2D254E07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9" name="Vývojový 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lá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BA201B4-8D86-46A9-BE33-F6E9D8FAED07}" type="datetimeFigureOut">
              <a:rPr lang="sk-SK" smtClean="0"/>
              <a:pPr/>
              <a:t>11.4.2019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FF15B74-02EE-4C73-AB71-07F2D254E07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5" name="Obdĺž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35696" y="1412776"/>
            <a:ext cx="7772400" cy="1470025"/>
          </a:xfrm>
        </p:spPr>
        <p:txBody>
          <a:bodyPr/>
          <a:lstStyle/>
          <a:p>
            <a:r>
              <a:rPr lang="sk-SK" dirty="0" smtClean="0"/>
              <a:t>JUDr. Gustáv Husák, CSc.</a:t>
            </a:r>
            <a:br>
              <a:rPr lang="sk-SK" dirty="0" smtClean="0"/>
            </a:br>
            <a:r>
              <a:rPr lang="sk-SK" sz="3200" dirty="0" smtClean="0"/>
              <a:t>(1913-1991)</a:t>
            </a:r>
            <a:endParaRPr lang="sk-SK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6093296"/>
            <a:ext cx="6400800" cy="175260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Sofia M. Štetiarová, III.C</a:t>
            </a:r>
            <a:endParaRPr lang="sk-SK" sz="2800" dirty="0"/>
          </a:p>
        </p:txBody>
      </p:sp>
      <p:sp>
        <p:nvSpPr>
          <p:cNvPr id="4" name="Obdĺžnik 3"/>
          <p:cNvSpPr/>
          <p:nvPr/>
        </p:nvSpPr>
        <p:spPr>
          <a:xfrm>
            <a:off x="3131840" y="332656"/>
            <a:ext cx="3096344" cy="79208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/>
              <a:t>Najväčší Slovák</a:t>
            </a:r>
            <a:endParaRPr lang="sk-SK" sz="2800" dirty="0"/>
          </a:p>
        </p:txBody>
      </p:sp>
      <p:pic>
        <p:nvPicPr>
          <p:cNvPr id="4098" name="Picture 2" descr="GustÃ¡v HusÃ¡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780928"/>
            <a:ext cx="2564071" cy="334176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498080" cy="1143000"/>
          </a:xfrm>
        </p:spPr>
        <p:txBody>
          <a:bodyPr/>
          <a:lstStyle/>
          <a:p>
            <a:r>
              <a:rPr lang="sk-SK" dirty="0" smtClean="0"/>
              <a:t>Činnosť pred 2. svetovou vojnou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15616" y="2780928"/>
            <a:ext cx="8229600" cy="4525963"/>
          </a:xfrm>
        </p:spPr>
        <p:txBody>
          <a:bodyPr>
            <a:normAutofit/>
          </a:bodyPr>
          <a:lstStyle/>
          <a:p>
            <a:r>
              <a:rPr lang="sk-SK" sz="2800" dirty="0" smtClean="0">
                <a:cs typeface="Times New Roman" pitchFamily="18" charset="0"/>
              </a:rPr>
              <a:t>ťažké detstvo</a:t>
            </a:r>
          </a:p>
          <a:p>
            <a:r>
              <a:rPr lang="sk-SK" sz="2800" dirty="0" smtClean="0">
                <a:cs typeface="Times New Roman" pitchFamily="18" charset="0"/>
              </a:rPr>
              <a:t>ambiciózny, cieľavedomý</a:t>
            </a:r>
          </a:p>
          <a:p>
            <a:r>
              <a:rPr lang="sk-SK" sz="2800" dirty="0" smtClean="0">
                <a:cs typeface="Times New Roman" pitchFamily="18" charset="0"/>
              </a:rPr>
              <a:t>silné sociálne cítenie</a:t>
            </a:r>
          </a:p>
          <a:p>
            <a:r>
              <a:rPr lang="sk-SK" sz="2800" dirty="0" smtClean="0">
                <a:cs typeface="Times New Roman" pitchFamily="18" charset="0"/>
              </a:rPr>
              <a:t>štúdium na gymnáziu, Komunistický zväz mládeže</a:t>
            </a:r>
          </a:p>
          <a:p>
            <a:r>
              <a:rPr lang="sk-SK" sz="2800" dirty="0" smtClean="0">
                <a:cs typeface="Times New Roman" pitchFamily="18" charset="0"/>
              </a:rPr>
              <a:t>štúdium práva, študentské aktivity</a:t>
            </a:r>
          </a:p>
          <a:p>
            <a:r>
              <a:rPr lang="sk-SK" sz="2800" dirty="0" smtClean="0">
                <a:cs typeface="Times New Roman" pitchFamily="18" charset="0"/>
              </a:rPr>
              <a:t>časopis DAV, komunistické hnutie</a:t>
            </a:r>
            <a:endParaRPr lang="sk-SK" sz="2800" dirty="0">
              <a:cs typeface="Times New Roman" pitchFamily="18" charset="0"/>
            </a:endParaRPr>
          </a:p>
        </p:txBody>
      </p:sp>
      <p:pic>
        <p:nvPicPr>
          <p:cNvPr id="3074" name="Picture 2" descr="http://historyweb.dennikn.sk/uploads/1q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412776"/>
            <a:ext cx="2160240" cy="25367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498080" cy="1143000"/>
          </a:xfrm>
        </p:spPr>
        <p:txBody>
          <a:bodyPr/>
          <a:lstStyle/>
          <a:p>
            <a:r>
              <a:rPr lang="sk-SK" dirty="0" smtClean="0"/>
              <a:t>Činnosť počas 2. svetovej vojny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608" y="1772816"/>
            <a:ext cx="8229600" cy="4525963"/>
          </a:xfrm>
        </p:spPr>
        <p:txBody>
          <a:bodyPr/>
          <a:lstStyle/>
          <a:p>
            <a:r>
              <a:rPr lang="sk-SK" sz="2800" dirty="0" smtClean="0"/>
              <a:t>relatívny pokoj, známosť s Imrichom Karvašom</a:t>
            </a:r>
          </a:p>
          <a:p>
            <a:r>
              <a:rPr lang="sk-SK" sz="2800" dirty="0" smtClean="0"/>
              <a:t>spoluorganizátor SNP</a:t>
            </a:r>
          </a:p>
          <a:p>
            <a:r>
              <a:rPr lang="sk-SK" sz="2800" dirty="0" smtClean="0"/>
              <a:t>podpredseda Slovenskej národnej rady</a:t>
            </a:r>
          </a:p>
          <a:p>
            <a:r>
              <a:rPr lang="sk-SK" sz="2800" dirty="0" smtClean="0"/>
              <a:t>signatár Vianočnej dohody z r. 1943</a:t>
            </a:r>
          </a:p>
          <a:p>
            <a:r>
              <a:rPr lang="sk-SK" sz="2800" dirty="0" smtClean="0"/>
              <a:t>spolupráca s demokratmi</a:t>
            </a:r>
          </a:p>
          <a:p>
            <a:r>
              <a:rPr lang="sk-SK" sz="2800" dirty="0" smtClean="0"/>
              <a:t>podpredseda KSS</a:t>
            </a:r>
          </a:p>
          <a:p>
            <a:endParaRPr lang="sk-SK" dirty="0"/>
          </a:p>
        </p:txBody>
      </p:sp>
      <p:pic>
        <p:nvPicPr>
          <p:cNvPr id="2050" name="Picture 2" descr="VÃ½sledok vyhÄ¾adÃ¡vania obrÃ¡zkov pre dopyt GustÃ¡v HusÃ¡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686262"/>
            <a:ext cx="3997581" cy="1839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498080" cy="1143000"/>
          </a:xfrm>
        </p:spPr>
        <p:txBody>
          <a:bodyPr/>
          <a:lstStyle/>
          <a:p>
            <a:r>
              <a:rPr lang="sk-SK" dirty="0" smtClean="0"/>
              <a:t>Činnosť po 2. svetovej vojne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608" y="1844824"/>
            <a:ext cx="8229600" cy="4525963"/>
          </a:xfrm>
        </p:spPr>
        <p:txBody>
          <a:bodyPr/>
          <a:lstStyle/>
          <a:p>
            <a:r>
              <a:rPr lang="sk-SK" sz="2800" dirty="0" smtClean="0"/>
              <a:t>rôzne vedúce funkcie v politickej sfére</a:t>
            </a:r>
          </a:p>
          <a:p>
            <a:r>
              <a:rPr lang="sk-SK" sz="2800" dirty="0" smtClean="0"/>
              <a:t>člen SNR, predseda Zboru povereníkov</a:t>
            </a:r>
          </a:p>
          <a:p>
            <a:r>
              <a:rPr lang="sk-SK" sz="2800" dirty="0" smtClean="0"/>
              <a:t>člen Ústredného výboru KSČ</a:t>
            </a:r>
          </a:p>
          <a:p>
            <a:r>
              <a:rPr lang="sk-SK" sz="2800" dirty="0" smtClean="0"/>
              <a:t>schválenie Zákona o československej federácii</a:t>
            </a:r>
          </a:p>
          <a:p>
            <a:r>
              <a:rPr lang="sk-SK" sz="2800" dirty="0" smtClean="0"/>
              <a:t>1951- zatknutie, odsúdenie za buržoázny nacionalizmus</a:t>
            </a:r>
          </a:p>
          <a:p>
            <a:r>
              <a:rPr lang="sk-SK" sz="2800" dirty="0" smtClean="0"/>
              <a:t>nezlomná povaha</a:t>
            </a:r>
          </a:p>
          <a:p>
            <a:r>
              <a:rPr lang="sk-SK" sz="2800" dirty="0" smtClean="0"/>
              <a:t>29. máj 1975- prezident, demisia </a:t>
            </a:r>
            <a:r>
              <a:rPr lang="sk-SK" sz="2800" dirty="0" smtClean="0"/>
              <a:t>december1989</a:t>
            </a:r>
            <a:endParaRPr lang="sk-SK" sz="2800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novrat">
  <a:themeElements>
    <a:clrScheme name="Sl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157</TotalTime>
  <Words>121</Words>
  <Application>Microsoft Office PowerPoint</Application>
  <PresentationFormat>Prezentácia na obrazovke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Slnovrat</vt:lpstr>
      <vt:lpstr>JUDr. Gustáv Husák, CSc. (1913-1991)</vt:lpstr>
      <vt:lpstr>Činnosť pred 2. svetovou vojnou</vt:lpstr>
      <vt:lpstr>Činnosť počas 2. svetovej vojny</vt:lpstr>
      <vt:lpstr>Činnosť po 2. svetovej vojne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JUDr. Gustáv Husák, CSc. (1913-1991)</dc:title>
  <dc:creator>Sofka</dc:creator>
  <cp:lastModifiedBy>Sofka</cp:lastModifiedBy>
  <cp:revision>3</cp:revision>
  <dcterms:created xsi:type="dcterms:W3CDTF">2019-04-11T10:03:19Z</dcterms:created>
  <dcterms:modified xsi:type="dcterms:W3CDTF">2019-04-11T19:37:44Z</dcterms:modified>
</cp:coreProperties>
</file>