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7387F5-20C6-408A-9B26-A27E68124E34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29DD4A-A57C-44AE-A02D-DB2474ADAFD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Jozef </a:t>
            </a:r>
            <a:r>
              <a:rPr lang="sk-SK" dirty="0" err="1" smtClean="0"/>
              <a:t>Gabčík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Quido Huba 3.C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Jozef </a:t>
            </a:r>
            <a:r>
              <a:rPr lang="sk-SK" dirty="0" err="1" smtClean="0"/>
              <a:t>Gabčík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 anchor="t"/>
          <a:lstStyle/>
          <a:p>
            <a:r>
              <a:rPr lang="sk-SK" sz="2400" dirty="0" smtClean="0"/>
              <a:t>Narodil sa 8. apríla 1912 v Poluvsí.</a:t>
            </a:r>
          </a:p>
          <a:p>
            <a:r>
              <a:rPr lang="sk-SK" sz="2400" dirty="0" smtClean="0"/>
              <a:t>Vyučil sa za </a:t>
            </a:r>
            <a:r>
              <a:rPr lang="sk-SK" sz="2400" dirty="0" smtClean="0"/>
              <a:t>kováča.</a:t>
            </a:r>
            <a:endParaRPr lang="sk-SK" sz="2400" dirty="0" smtClean="0"/>
          </a:p>
          <a:p>
            <a:r>
              <a:rPr lang="sk-SK" sz="2400" dirty="0" smtClean="0"/>
              <a:t>1. októbra 1932 nastúpil na základnú vojenskú službu.</a:t>
            </a:r>
          </a:p>
          <a:p>
            <a:r>
              <a:rPr lang="sk-SK" sz="2400" dirty="0" smtClean="0"/>
              <a:t>Absolvoval poddôstojnícku školu v Prešove.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C:\Users\quido\Desktop\hry\infRhWs7QpDYEj5q7hwJ0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04165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/>
              <a:t>N</a:t>
            </a:r>
            <a:r>
              <a:rPr lang="sk-SK" dirty="0" smtClean="0"/>
              <a:t>ajväčším </a:t>
            </a:r>
            <a:r>
              <a:rPr lang="sk-SK" dirty="0"/>
              <a:t>S</a:t>
            </a:r>
            <a:r>
              <a:rPr lang="sk-SK" dirty="0" smtClean="0"/>
              <a:t>lovákom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Gabčíkova misia Antropoid zabila tyrana</a:t>
            </a:r>
          </a:p>
          <a:p>
            <a:r>
              <a:rPr lang="sk-SK" sz="2400" dirty="0" err="1" smtClean="0"/>
              <a:t>Českoslovesnko</a:t>
            </a:r>
            <a:r>
              <a:rPr lang="sk-SK" sz="2400" dirty="0" smtClean="0"/>
              <a:t> po vojne stálo na starne víťazov</a:t>
            </a:r>
          </a:p>
          <a:p>
            <a:r>
              <a:rPr lang="sk-SK" sz="2400" dirty="0" err="1" smtClean="0"/>
              <a:t>Gabčík</a:t>
            </a:r>
            <a:r>
              <a:rPr lang="sk-SK" sz="2400" dirty="0" smtClean="0"/>
              <a:t> bojoval a zomrel ako hrdina</a:t>
            </a:r>
            <a:endParaRPr lang="sk-SK" sz="24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1" name="Picture 3" descr="C:\Users\quido\Desktop\hry\lrg_dscf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3904712" cy="2928991"/>
          </a:xfrm>
          <a:prstGeom prst="rect">
            <a:avLst/>
          </a:prstGeom>
          <a:noFill/>
        </p:spPr>
      </p:pic>
      <p:pic>
        <p:nvPicPr>
          <p:cNvPr id="2052" name="Picture 4" descr="C:\Users\quido\Desktop\hry\xIMG8270_VxOmM_152737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249422" cy="239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Operacia</a:t>
            </a:r>
            <a:r>
              <a:rPr lang="sk-SK" dirty="0" smtClean="0"/>
              <a:t> antropoid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quido\Desktop\hry\34c9d2842c23af13bb7eeda0a1c01b7e_27-kubis-a-gabcik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614590" cy="2711072"/>
          </a:xfrm>
          <a:prstGeom prst="rect">
            <a:avLst/>
          </a:prstGeom>
          <a:noFill/>
        </p:spPr>
      </p:pic>
      <p:pic>
        <p:nvPicPr>
          <p:cNvPr id="3074" name="Picture 2" descr="C:\Users\quido\Desktop\hry\ad9d9e65f93a1a0182cb644873612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871850"/>
            <a:ext cx="5303527" cy="29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218</TotalTime>
  <Words>60</Words>
  <Application>Microsoft Office PowerPoint</Application>
  <PresentationFormat>Prezentácia na obrazovke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Medián</vt:lpstr>
      <vt:lpstr>Jozef Gabčík</vt:lpstr>
      <vt:lpstr>Jozef Gabčík</vt:lpstr>
      <vt:lpstr>Prečo Najväčším Slovákom</vt:lpstr>
      <vt:lpstr>Operacia antropoid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Quido Huba</dc:creator>
  <cp:lastModifiedBy>Quido Huba</cp:lastModifiedBy>
  <cp:revision>8</cp:revision>
  <dcterms:created xsi:type="dcterms:W3CDTF">2019-04-10T16:09:23Z</dcterms:created>
  <dcterms:modified xsi:type="dcterms:W3CDTF">2019-04-11T17:06:21Z</dcterms:modified>
</cp:coreProperties>
</file>