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494" autoAdjust="0"/>
    <p:restoredTop sz="94660"/>
  </p:normalViewPr>
  <p:slideViewPr>
    <p:cSldViewPr>
      <p:cViewPr varScale="1">
        <p:scale>
          <a:sx n="69" d="100"/>
          <a:sy n="69" d="100"/>
        </p:scale>
        <p:origin x="-5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Tomáš barniak gvbn iii.C</a:t>
            </a:r>
            <a:endParaRPr lang="sk-SK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smtClean="0"/>
              <a:t>RSDr.Alexander Dubček</a:t>
            </a:r>
            <a:endParaRPr lang="sk-SK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Prečo najväčší Slovák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4270248" cy="4572000"/>
          </a:xfrm>
        </p:spPr>
        <p:txBody>
          <a:bodyPr>
            <a:normAutofit/>
          </a:bodyPr>
          <a:lstStyle/>
          <a:p>
            <a:r>
              <a:rPr lang="sk-SK" dirty="0" smtClean="0"/>
              <a:t>Komunizmus s ľudskou tvárou </a:t>
            </a:r>
          </a:p>
          <a:p>
            <a:r>
              <a:rPr lang="sk-SK" dirty="0" smtClean="0"/>
              <a:t>Moskovský protokol</a:t>
            </a:r>
          </a:p>
          <a:p>
            <a:r>
              <a:rPr lang="sk-SK" dirty="0" smtClean="0"/>
              <a:t>Kolderova komisia</a:t>
            </a:r>
          </a:p>
          <a:p>
            <a:r>
              <a:rPr lang="sk-SK" dirty="0" smtClean="0"/>
              <a:t>Pražská jar</a:t>
            </a:r>
          </a:p>
          <a:p>
            <a:r>
              <a:rPr lang="sk-SK" dirty="0" smtClean="0"/>
              <a:t>Postavil základy pre nežnú revolúciu</a:t>
            </a:r>
          </a:p>
          <a:p>
            <a:pPr>
              <a:buNone/>
            </a:pPr>
            <a:r>
              <a:rPr lang="sk-SK" dirty="0" smtClean="0"/>
              <a:t> </a:t>
            </a:r>
            <a:endParaRPr lang="sk-SK" dirty="0"/>
          </a:p>
        </p:txBody>
      </p:sp>
      <p:sp>
        <p:nvSpPr>
          <p:cNvPr id="1026" name="AutoShape 2" descr="VÃ½sledok vyhÄ¾adÃ¡vania obrÃ¡zkov pre dopyt alexander dubce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sp>
        <p:nvSpPr>
          <p:cNvPr id="1028" name="AutoShape 4" descr="VÃ½sledok vyhÄ¾adÃ¡vania obrÃ¡zkov pre dopyt alexander dubcek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k-SK"/>
          </a:p>
        </p:txBody>
      </p:sp>
      <p:pic>
        <p:nvPicPr>
          <p:cNvPr id="1030" name="Picture 6" descr="VÃ½sledok vyhÄ¾adÃ¡vania obrÃ¡zkov pre dopyt alexander dubce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05400" y="1524000"/>
            <a:ext cx="3429000" cy="463378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Ocenenia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81000" y="1524000"/>
            <a:ext cx="7086600" cy="4572000"/>
          </a:xfrm>
        </p:spPr>
        <p:txBody>
          <a:bodyPr>
            <a:normAutofit fontScale="92500" lnSpcReduction="10000"/>
          </a:bodyPr>
          <a:lstStyle/>
          <a:p>
            <a:r>
              <a:rPr lang="sk-SK" dirty="0" smtClean="0"/>
              <a:t>1989 – Sacharovova cena za slobodné myslenie</a:t>
            </a:r>
          </a:p>
          <a:p>
            <a:r>
              <a:rPr lang="sk-SK" dirty="0" smtClean="0"/>
              <a:t>1990 – Výročná cena za ľudské práva, Washington</a:t>
            </a:r>
          </a:p>
          <a:p>
            <a:r>
              <a:rPr lang="sk-SK" dirty="0" smtClean="0"/>
              <a:t>1991 – Cena za ľudské práva, Austrália</a:t>
            </a:r>
          </a:p>
          <a:p>
            <a:r>
              <a:rPr lang="sk-SK" dirty="0" smtClean="0"/>
              <a:t>1991 – Medzinárodná cena Alfonsa Comína, Barcelona</a:t>
            </a:r>
          </a:p>
          <a:p>
            <a:r>
              <a:rPr lang="sk-SK" dirty="0" smtClean="0"/>
              <a:t>1991 – Cena Paula Harrisa, Bombay</a:t>
            </a:r>
          </a:p>
          <a:p>
            <a:r>
              <a:rPr lang="sk-SK" dirty="0" smtClean="0"/>
              <a:t>1991 – Medaila M. R. Štefánika I. triedy </a:t>
            </a:r>
          </a:p>
          <a:p>
            <a:r>
              <a:rPr lang="sk-SK" dirty="0" smtClean="0"/>
              <a:t>1995  Rad Ľudovíta Štúra I. triedy, In memoriam</a:t>
            </a:r>
          </a:p>
          <a:p>
            <a:r>
              <a:rPr lang="sk-SK" dirty="0" smtClean="0"/>
              <a:t>2000 – Pribinov kríž I. triedy</a:t>
            </a:r>
            <a:endParaRPr lang="sk-SK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Čestné doktoráty</a:t>
            </a:r>
            <a:endParaRPr lang="sk-SK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sk-SK" dirty="0" smtClean="0"/>
              <a:t>Dr.h.c. Universita degli Studi di Bologna (1988);</a:t>
            </a:r>
          </a:p>
          <a:p>
            <a:r>
              <a:rPr lang="sk-SK" dirty="0" smtClean="0"/>
              <a:t>Dr.h.c. Universidad. Complutense de Madrid (1990);</a:t>
            </a:r>
          </a:p>
          <a:p>
            <a:r>
              <a:rPr lang="sk-SK" dirty="0" smtClean="0"/>
              <a:t>Dr.h.c. The American University, Washington (1990);</a:t>
            </a:r>
          </a:p>
          <a:p>
            <a:r>
              <a:rPr lang="sk-SK" dirty="0" smtClean="0"/>
              <a:t>Dr.h.c. Université Libre de Bruxelles (1990);</a:t>
            </a:r>
          </a:p>
          <a:p>
            <a:r>
              <a:rPr lang="sk-SK" dirty="0" smtClean="0"/>
              <a:t>Dr.h.c. University of Dublin, Trinity College, Dublin (1991);</a:t>
            </a:r>
          </a:p>
          <a:p>
            <a:r>
              <a:rPr lang="sk-SK" dirty="0" smtClean="0"/>
              <a:t>Dr.h.c. Univerzita Komenského, Bratislava (1991).</a:t>
            </a:r>
          </a:p>
          <a:p>
            <a:endParaRPr lang="sk-SK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51</TotalTime>
  <Words>90</Words>
  <Application>Microsoft Office PowerPoint</Application>
  <PresentationFormat>Prezentácia na obrazovke (4:3)</PresentationFormat>
  <Paragraphs>25</Paragraphs>
  <Slides>4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4</vt:i4>
      </vt:variant>
    </vt:vector>
  </HeadingPairs>
  <TitlesOfParts>
    <vt:vector size="5" baseType="lpstr">
      <vt:lpstr>Civic</vt:lpstr>
      <vt:lpstr>RSDr.Alexander Dubček</vt:lpstr>
      <vt:lpstr>Prečo najväčší Slovák</vt:lpstr>
      <vt:lpstr>Ocenenia</vt:lpstr>
      <vt:lpstr>Čestné doktoráty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RSDr.Alexander Dubček</dc:title>
  <dc:creator>Vladko a Ruženka</dc:creator>
  <cp:lastModifiedBy>ucitel</cp:lastModifiedBy>
  <cp:revision>8</cp:revision>
  <dcterms:created xsi:type="dcterms:W3CDTF">2006-08-16T00:00:00Z</dcterms:created>
  <dcterms:modified xsi:type="dcterms:W3CDTF">2019-03-03T19:00:06Z</dcterms:modified>
</cp:coreProperties>
</file>