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handoutMasterIdLst>
    <p:handoutMasterId r:id="rId19"/>
  </p:handoutMasterIdLst>
  <p:sldIdLst>
    <p:sldId id="256" r:id="rId2"/>
    <p:sldId id="258" r:id="rId3"/>
    <p:sldId id="260" r:id="rId4"/>
    <p:sldId id="261" r:id="rId5"/>
    <p:sldId id="263" r:id="rId6"/>
    <p:sldId id="272" r:id="rId7"/>
    <p:sldId id="264" r:id="rId8"/>
    <p:sldId id="265" r:id="rId9"/>
    <p:sldId id="273" r:id="rId10"/>
    <p:sldId id="266" r:id="rId11"/>
    <p:sldId id="267" r:id="rId12"/>
    <p:sldId id="274" r:id="rId13"/>
    <p:sldId id="268" r:id="rId14"/>
    <p:sldId id="269" r:id="rId15"/>
    <p:sldId id="275" r:id="rId16"/>
    <p:sldId id="270" r:id="rId17"/>
    <p:sldId id="271" r:id="rId18"/>
  </p:sldIdLst>
  <p:sldSz cx="9144000" cy="6858000" type="screen4x3"/>
  <p:notesSz cx="6800850" cy="987266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2241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F0D49-4C5A-4792-BC5F-868B42B6A5EB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2241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FEFE9-C0D8-4FAB-85F0-27FBE81F49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4344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2BF-1862-426D-A479-6CDD2EDB46A1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64E9-6645-4B60-A0B3-4C6C311FD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941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2BF-1862-426D-A479-6CDD2EDB46A1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64E9-6645-4B60-A0B3-4C6C311FD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100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2BF-1862-426D-A479-6CDD2EDB46A1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64E9-6645-4B60-A0B3-4C6C311FD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8682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2BF-1862-426D-A479-6CDD2EDB46A1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64E9-6645-4B60-A0B3-4C6C311FDF76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4139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2BF-1862-426D-A479-6CDD2EDB46A1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64E9-6645-4B60-A0B3-4C6C311FD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1313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2BF-1862-426D-A479-6CDD2EDB46A1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64E9-6645-4B60-A0B3-4C6C311FD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7938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2BF-1862-426D-A479-6CDD2EDB46A1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64E9-6645-4B60-A0B3-4C6C311FD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1722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2BF-1862-426D-A479-6CDD2EDB46A1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64E9-6645-4B60-A0B3-4C6C311FD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5374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2BF-1862-426D-A479-6CDD2EDB46A1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64E9-6645-4B60-A0B3-4C6C311FD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614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2BF-1862-426D-A479-6CDD2EDB46A1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64E9-6645-4B60-A0B3-4C6C311FD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302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2BF-1862-426D-A479-6CDD2EDB46A1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64E9-6645-4B60-A0B3-4C6C311FD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827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2BF-1862-426D-A479-6CDD2EDB46A1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64E9-6645-4B60-A0B3-4C6C311FD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046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2BF-1862-426D-A479-6CDD2EDB46A1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64E9-6645-4B60-A0B3-4C6C311FD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496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2BF-1862-426D-A479-6CDD2EDB46A1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64E9-6645-4B60-A0B3-4C6C311FD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220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2BF-1862-426D-A479-6CDD2EDB46A1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64E9-6645-4B60-A0B3-4C6C311FD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690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2BF-1862-426D-A479-6CDD2EDB46A1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64E9-6645-4B60-A0B3-4C6C311FD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239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2BF-1862-426D-A479-6CDD2EDB46A1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64E9-6645-4B60-A0B3-4C6C311FD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778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6E2BF-1862-426D-A479-6CDD2EDB46A1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764E9-6645-4B60-A0B3-4C6C311FD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3324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39752" y="474508"/>
            <a:ext cx="4320481" cy="1804525"/>
          </a:xfrm>
        </p:spPr>
        <p:txBody>
          <a:bodyPr/>
          <a:lstStyle/>
          <a:p>
            <a:pPr marL="182880" indent="0" algn="ctr">
              <a:buNone/>
            </a:pPr>
            <a:r>
              <a:rPr lang="sk-SK" sz="2800" dirty="0">
                <a:latin typeface="Belwe Bd BT" pitchFamily="18" charset="0"/>
              </a:rPr>
              <a:t>GYMNÁZIUM </a:t>
            </a:r>
            <a:r>
              <a:rPr lang="sk-SK" sz="2800" dirty="0" smtClean="0">
                <a:latin typeface="Belwe Bd BT" pitchFamily="18" charset="0"/>
              </a:rPr>
              <a:t/>
            </a:r>
            <a:br>
              <a:rPr lang="sk-SK" sz="2800" dirty="0" smtClean="0">
                <a:latin typeface="Belwe Bd BT" pitchFamily="18" charset="0"/>
              </a:rPr>
            </a:br>
            <a:r>
              <a:rPr lang="sk-SK" sz="2800" dirty="0" smtClean="0">
                <a:latin typeface="Belwe Bd BT" pitchFamily="18" charset="0"/>
              </a:rPr>
              <a:t>V. B. NEDOŽERSKÉHO                        Prievidza</a:t>
            </a:r>
            <a:r>
              <a:rPr lang="sk-SK" sz="2800" dirty="0">
                <a:latin typeface="Belwe Bd BT" pitchFamily="18" charset="0"/>
              </a:rPr>
              <a:t/>
            </a:r>
            <a:br>
              <a:rPr lang="sk-SK" sz="2800" dirty="0">
                <a:latin typeface="Belwe Bd BT" pitchFamily="18" charset="0"/>
              </a:rPr>
            </a:br>
            <a:r>
              <a:rPr lang="sk-SK" sz="4000" dirty="0" smtClean="0">
                <a:latin typeface="Belwe Bd BT" pitchFamily="18" charset="0"/>
              </a:rPr>
              <a:t>1919 – 2019</a:t>
            </a:r>
            <a:endParaRPr lang="sk-SK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59100" y="2636911"/>
            <a:ext cx="4273140" cy="3168353"/>
          </a:xfrm>
        </p:spPr>
        <p:txBody>
          <a:bodyPr>
            <a:normAutofit lnSpcReduction="10000"/>
          </a:bodyPr>
          <a:lstStyle/>
          <a:p>
            <a:pPr algn="ctr"/>
            <a:r>
              <a:rPr lang="sk-SK" sz="10400" dirty="0" smtClean="0">
                <a:latin typeface="Algerian" pitchFamily="82" charset="0"/>
              </a:rPr>
              <a:t>100</a:t>
            </a:r>
          </a:p>
          <a:p>
            <a:pPr algn="ctr"/>
            <a:r>
              <a:rPr lang="sk-SK" sz="7100" dirty="0" smtClean="0">
                <a:latin typeface="Algerian" pitchFamily="82" charset="0"/>
              </a:rPr>
              <a:t>VITAJTE</a:t>
            </a:r>
            <a:endParaRPr lang="sk-SK" sz="7100" dirty="0">
              <a:latin typeface="Algerian" pitchFamily="82" charset="0"/>
            </a:endParaRPr>
          </a:p>
        </p:txBody>
      </p:sp>
      <p:pic>
        <p:nvPicPr>
          <p:cNvPr id="4" name="Picture 2" descr="http://www.prievidza.sk/upload/wsw/files/image/news/2018/gym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156"/>
            <a:ext cx="2232248" cy="315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rievidza.sk/upload/wsw/files/image/news/2018/gym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8156"/>
            <a:ext cx="2254681" cy="318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796" y="4123710"/>
            <a:ext cx="1829551" cy="182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8" y="4149080"/>
            <a:ext cx="1829551" cy="182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6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1880" y="1340768"/>
            <a:ext cx="5616624" cy="41692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k-SK" sz="3600" cap="none" dirty="0" smtClean="0">
                <a:latin typeface="+mn-lt"/>
              </a:rPr>
              <a:t>Alfréd </a:t>
            </a:r>
            <a:r>
              <a:rPr lang="sk-SK" sz="3600" cap="none" dirty="0" err="1" smtClean="0">
                <a:latin typeface="+mn-lt"/>
              </a:rPr>
              <a:t>Zemanovský</a:t>
            </a:r>
            <a:r>
              <a:rPr lang="sk-SK" sz="3600" cap="none" dirty="0" smtClean="0">
                <a:latin typeface="+mn-lt"/>
              </a:rPr>
              <a:t> </a:t>
            </a:r>
            <a:r>
              <a:rPr lang="sk-SK" sz="4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sk-SK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k-SK" sz="2400" dirty="0" smtClean="0">
                <a:latin typeface="+mn-lt"/>
              </a:rPr>
              <a:t>(1919 – 1994)</a:t>
            </a:r>
            <a:br>
              <a:rPr lang="sk-SK" sz="2400" dirty="0" smtClean="0">
                <a:latin typeface="+mn-lt"/>
              </a:rPr>
            </a:br>
            <a:r>
              <a:rPr lang="sk-SK" sz="2400" dirty="0"/>
              <a:t/>
            </a:r>
            <a:br>
              <a:rPr lang="sk-SK" sz="2400" dirty="0"/>
            </a:br>
            <a:r>
              <a:rPr lang="sk-SK" sz="2400" b="0" cap="none" dirty="0" smtClean="0">
                <a:latin typeface="+mn-lt"/>
              </a:rPr>
              <a:t>- hudobný skladateľ</a:t>
            </a:r>
            <a:br>
              <a:rPr lang="sk-SK" sz="2400" b="0" cap="none" dirty="0" smtClean="0">
                <a:latin typeface="+mn-lt"/>
              </a:rPr>
            </a:br>
            <a:r>
              <a:rPr lang="sk-SK" sz="2400" b="0" cap="none" dirty="0">
                <a:latin typeface="+mn-lt"/>
              </a:rPr>
              <a:t/>
            </a:r>
            <a:br>
              <a:rPr lang="sk-SK" sz="2400" b="0" cap="none" dirty="0">
                <a:latin typeface="+mn-lt"/>
              </a:rPr>
            </a:br>
            <a:r>
              <a:rPr lang="sk-SK" sz="2400" b="0" cap="none" dirty="0" smtClean="0">
                <a:latin typeface="+mn-lt"/>
              </a:rPr>
              <a:t>- vedúci redaktor hud. vydavateľstiev </a:t>
            </a:r>
            <a:r>
              <a:rPr lang="sk-SK" sz="2400" b="0" i="1" cap="none" dirty="0" err="1" smtClean="0">
                <a:latin typeface="+mn-lt"/>
              </a:rPr>
              <a:t>Supraphon</a:t>
            </a:r>
            <a:r>
              <a:rPr lang="sk-SK" sz="2400" b="0" cap="none" dirty="0" smtClean="0">
                <a:latin typeface="+mn-lt"/>
              </a:rPr>
              <a:t> a </a:t>
            </a:r>
            <a:r>
              <a:rPr lang="sk-SK" sz="2400" b="0" i="1" cap="none" dirty="0" smtClean="0">
                <a:latin typeface="+mn-lt"/>
              </a:rPr>
              <a:t>Opus</a:t>
            </a:r>
            <a:br>
              <a:rPr lang="sk-SK" sz="2400" b="0" i="1" cap="none" dirty="0" smtClean="0">
                <a:latin typeface="+mn-lt"/>
              </a:rPr>
            </a:br>
            <a:r>
              <a:rPr lang="sk-SK" sz="2400" b="0" i="1" cap="none" dirty="0">
                <a:latin typeface="+mn-lt"/>
              </a:rPr>
              <a:t/>
            </a:r>
            <a:br>
              <a:rPr lang="sk-SK" sz="2400" b="0" i="1" cap="none" dirty="0">
                <a:latin typeface="+mn-lt"/>
              </a:rPr>
            </a:br>
            <a:r>
              <a:rPr lang="sk-SK" sz="2400" b="0" i="1" cap="none" dirty="0" smtClean="0">
                <a:latin typeface="+mn-lt"/>
              </a:rPr>
              <a:t>- </a:t>
            </a:r>
            <a:r>
              <a:rPr lang="sk-SK" sz="2400" b="0" cap="none" dirty="0" smtClean="0">
                <a:latin typeface="+mn-lt"/>
              </a:rPr>
              <a:t>organizátor zborovej tvorby                      na Slovensku</a:t>
            </a:r>
            <a:br>
              <a:rPr lang="sk-SK" sz="2400" b="0" cap="none" dirty="0" smtClean="0">
                <a:latin typeface="+mn-lt"/>
              </a:rPr>
            </a:br>
            <a:endParaRPr lang="sk-SK" sz="2400" b="0" cap="none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 flipH="1" flipV="1">
            <a:off x="2555776" y="4293096"/>
            <a:ext cx="72008" cy="216024"/>
          </a:xfrm>
        </p:spPr>
        <p:txBody>
          <a:bodyPr>
            <a:normAutofit fontScale="40000" lnSpcReduction="20000"/>
          </a:bodyPr>
          <a:lstStyle/>
          <a:p>
            <a:pPr marL="45720" indent="0">
              <a:buNone/>
            </a:pP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2809"/>
            <a:ext cx="3126347" cy="422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30682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8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200800" cy="1062670"/>
          </a:xfrm>
        </p:spPr>
        <p:txBody>
          <a:bodyPr/>
          <a:lstStyle/>
          <a:p>
            <a:pPr marL="0" indent="0" algn="l">
              <a:buNone/>
            </a:pPr>
            <a:r>
              <a:rPr lang="sk-SK" sz="5400" dirty="0" smtClean="0">
                <a:latin typeface="Algerian" pitchFamily="82" charset="0"/>
              </a:rPr>
              <a:t>SPOLOČNÝ ZÁŽITOK</a:t>
            </a:r>
            <a:endParaRPr lang="sk-SK" sz="5400" dirty="0"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27784" y="2996952"/>
            <a:ext cx="1728192" cy="1080120"/>
          </a:xfrm>
        </p:spPr>
        <p:txBody>
          <a:bodyPr/>
          <a:lstStyle/>
          <a:p>
            <a:pPr marL="45720" indent="0">
              <a:buNone/>
            </a:pP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3" y="116632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15" y="1602969"/>
            <a:ext cx="7277783" cy="502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200800" cy="1062670"/>
          </a:xfrm>
        </p:spPr>
        <p:txBody>
          <a:bodyPr/>
          <a:lstStyle/>
          <a:p>
            <a:pPr marL="0" indent="0" algn="l">
              <a:buNone/>
            </a:pPr>
            <a:r>
              <a:rPr lang="sk-SK" sz="5400" dirty="0" smtClean="0">
                <a:latin typeface="Algerian" pitchFamily="82" charset="0"/>
              </a:rPr>
              <a:t>SPOLOČNÝ ZÁŽITOK</a:t>
            </a:r>
            <a:endParaRPr lang="sk-SK" sz="5400" dirty="0">
              <a:latin typeface="Algerian" pitchFamily="8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3" y="116632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ĺžnik 4"/>
          <p:cNvSpPr/>
          <p:nvPr/>
        </p:nvSpPr>
        <p:spPr>
          <a:xfrm>
            <a:off x="683568" y="1844823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1. </a:t>
            </a:r>
            <a:r>
              <a:rPr lang="sk-SK" sz="2400" b="1" dirty="0" err="1" smtClean="0"/>
              <a:t>James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Bay</a:t>
            </a:r>
            <a:r>
              <a:rPr lang="sk-SK" sz="2400" b="1" dirty="0" smtClean="0"/>
              <a:t>: </a:t>
            </a:r>
            <a:r>
              <a:rPr lang="sk-SK" sz="2400" b="1" dirty="0" err="1" smtClean="0"/>
              <a:t>Scars</a:t>
            </a:r>
            <a:endParaRPr lang="sk-SK" sz="2400" b="1" dirty="0" smtClean="0"/>
          </a:p>
          <a:p>
            <a:r>
              <a:rPr lang="sk-SK" sz="2400" dirty="0" smtClean="0"/>
              <a:t>(spev</a:t>
            </a:r>
            <a:r>
              <a:rPr lang="sk-SK" sz="2400" dirty="0"/>
              <a:t> </a:t>
            </a:r>
            <a:r>
              <a:rPr lang="sk-SK" sz="2400" dirty="0" smtClean="0"/>
              <a:t>a gitara: Adam </a:t>
            </a:r>
            <a:r>
              <a:rPr lang="sk-SK" sz="2400" dirty="0" err="1" smtClean="0"/>
              <a:t>Kršiak</a:t>
            </a:r>
            <a:r>
              <a:rPr lang="sk-SK" sz="2400" dirty="0" smtClean="0"/>
              <a:t>)</a:t>
            </a:r>
          </a:p>
          <a:p>
            <a:r>
              <a:rPr lang="sk-SK" sz="2400" b="1" dirty="0" smtClean="0"/>
              <a:t>2</a:t>
            </a:r>
            <a:r>
              <a:rPr lang="sk-SK" sz="2400" b="1" dirty="0"/>
              <a:t>. Lady </a:t>
            </a:r>
            <a:r>
              <a:rPr lang="sk-SK" sz="2400" b="1" dirty="0" err="1"/>
              <a:t>Gaga</a:t>
            </a:r>
            <a:r>
              <a:rPr lang="sk-SK" sz="2400" b="1" dirty="0"/>
              <a:t>: </a:t>
            </a:r>
            <a:r>
              <a:rPr lang="sk-SK" sz="2400" b="1" dirty="0" err="1"/>
              <a:t>Million</a:t>
            </a:r>
            <a:r>
              <a:rPr lang="sk-SK" sz="2400" b="1" dirty="0"/>
              <a:t> </a:t>
            </a:r>
            <a:r>
              <a:rPr lang="sk-SK" sz="2400" b="1" dirty="0" err="1"/>
              <a:t>Reasons</a:t>
            </a:r>
            <a:r>
              <a:rPr lang="sk-SK" sz="2400" b="1" dirty="0"/>
              <a:t> </a:t>
            </a:r>
            <a:endParaRPr lang="sk-SK" sz="2400" b="1" dirty="0" smtClean="0"/>
          </a:p>
          <a:p>
            <a:r>
              <a:rPr lang="sk-SK" sz="2400" dirty="0" smtClean="0"/>
              <a:t>(</a:t>
            </a:r>
            <a:r>
              <a:rPr lang="sk-SK" sz="2400" dirty="0"/>
              <a:t>spev: Zuzana </a:t>
            </a:r>
            <a:r>
              <a:rPr lang="sk-SK" sz="2400" dirty="0" err="1"/>
              <a:t>Laluhová</a:t>
            </a:r>
            <a:r>
              <a:rPr lang="sk-SK" sz="2400" dirty="0"/>
              <a:t>, </a:t>
            </a:r>
            <a:r>
              <a:rPr lang="sk-SK" sz="2400" dirty="0" err="1"/>
              <a:t>Maxim</a:t>
            </a:r>
            <a:r>
              <a:rPr lang="sk-SK" sz="2400" dirty="0"/>
              <a:t> Petrovský, gitara: Oliver </a:t>
            </a:r>
            <a:r>
              <a:rPr lang="sk-SK" sz="2400" dirty="0" smtClean="0"/>
              <a:t>Hrdý)</a:t>
            </a:r>
          </a:p>
          <a:p>
            <a:r>
              <a:rPr lang="sk-SK" sz="2400" b="1" dirty="0" smtClean="0"/>
              <a:t>3</a:t>
            </a:r>
            <a:r>
              <a:rPr lang="sk-SK" sz="2400" b="1" dirty="0"/>
              <a:t>. </a:t>
            </a:r>
            <a:r>
              <a:rPr lang="sk-SK" sz="2400" b="1" dirty="0" err="1"/>
              <a:t>The</a:t>
            </a:r>
            <a:r>
              <a:rPr lang="sk-SK" sz="2400" b="1" dirty="0"/>
              <a:t> </a:t>
            </a:r>
            <a:r>
              <a:rPr lang="sk-SK" sz="2400" b="1" dirty="0" err="1"/>
              <a:t>Pussycat</a:t>
            </a:r>
            <a:r>
              <a:rPr lang="sk-SK" sz="2400" b="1" dirty="0"/>
              <a:t> </a:t>
            </a:r>
            <a:r>
              <a:rPr lang="sk-SK" sz="2400" b="1" dirty="0" err="1"/>
              <a:t>Dolls</a:t>
            </a:r>
            <a:r>
              <a:rPr lang="sk-SK" sz="2400" b="1" dirty="0"/>
              <a:t>: </a:t>
            </a:r>
            <a:r>
              <a:rPr lang="sk-SK" sz="2400" b="1" dirty="0" err="1"/>
              <a:t>Sway</a:t>
            </a:r>
            <a:r>
              <a:rPr lang="sk-SK" sz="2400" b="1" dirty="0"/>
              <a:t> </a:t>
            </a:r>
            <a:endParaRPr lang="sk-SK" sz="2400" b="1" dirty="0" smtClean="0"/>
          </a:p>
          <a:p>
            <a:r>
              <a:rPr lang="sk-SK" sz="2400" dirty="0" smtClean="0"/>
              <a:t>(</a:t>
            </a:r>
            <a:r>
              <a:rPr lang="sk-SK" sz="2400" dirty="0"/>
              <a:t>spev: Karin </a:t>
            </a:r>
            <a:r>
              <a:rPr lang="sk-SK" sz="2400" dirty="0" err="1"/>
              <a:t>Černickaja</a:t>
            </a:r>
            <a:r>
              <a:rPr lang="sk-SK" sz="2400" dirty="0"/>
              <a:t>, Dominika Rybárová, klavír: Monika Siváková, gitara: </a:t>
            </a:r>
            <a:r>
              <a:rPr lang="sk-SK" sz="2400" dirty="0" smtClean="0"/>
              <a:t>Timotej </a:t>
            </a:r>
            <a:r>
              <a:rPr lang="sk-SK" sz="2400" dirty="0" err="1" smtClean="0"/>
              <a:t>Halenár</a:t>
            </a:r>
            <a:r>
              <a:rPr lang="sk-SK" sz="2400" dirty="0" smtClean="0"/>
              <a:t>, bicie: Adam </a:t>
            </a:r>
            <a:r>
              <a:rPr lang="sk-SK" sz="2400" dirty="0" err="1" smtClean="0"/>
              <a:t>Kršiak</a:t>
            </a:r>
            <a:r>
              <a:rPr lang="sk-SK" sz="2400" dirty="0" smtClean="0"/>
              <a:t>)</a:t>
            </a:r>
          </a:p>
          <a:p>
            <a:r>
              <a:rPr lang="sk-SK" sz="2400" b="1" dirty="0" smtClean="0"/>
              <a:t>4</a:t>
            </a:r>
            <a:r>
              <a:rPr lang="sk-SK" sz="2400" b="1" dirty="0"/>
              <a:t>. </a:t>
            </a:r>
            <a:r>
              <a:rPr lang="sk-SK" sz="2400" b="1" dirty="0" err="1" smtClean="0"/>
              <a:t>Westlife</a:t>
            </a:r>
            <a:r>
              <a:rPr lang="sk-SK" sz="2400" b="1" dirty="0" smtClean="0"/>
              <a:t>: </a:t>
            </a:r>
            <a:r>
              <a:rPr lang="sk-SK" sz="2400" b="1" dirty="0" err="1" smtClean="0"/>
              <a:t>You</a:t>
            </a:r>
            <a:r>
              <a:rPr lang="sk-SK" sz="2400" b="1" dirty="0" smtClean="0"/>
              <a:t> Raise </a:t>
            </a:r>
            <a:r>
              <a:rPr lang="sk-SK" sz="2400" b="1" dirty="0" err="1" smtClean="0"/>
              <a:t>Me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Up</a:t>
            </a:r>
            <a:r>
              <a:rPr lang="sk-SK" sz="2400" b="1" dirty="0" smtClean="0"/>
              <a:t>/slov. verzia: E. </a:t>
            </a:r>
            <a:r>
              <a:rPr lang="sk-SK" sz="2400" b="1" dirty="0" err="1" smtClean="0"/>
              <a:t>Kovalíková</a:t>
            </a:r>
            <a:endParaRPr lang="sk-SK" sz="2400" b="1" dirty="0" smtClean="0"/>
          </a:p>
          <a:p>
            <a:r>
              <a:rPr lang="sk-SK" sz="2400" dirty="0" smtClean="0"/>
              <a:t>(</a:t>
            </a:r>
            <a:r>
              <a:rPr lang="sk-SK" sz="2400" dirty="0"/>
              <a:t>spev: Eleonóra </a:t>
            </a:r>
            <a:r>
              <a:rPr lang="sk-SK" sz="2400" dirty="0" err="1"/>
              <a:t>Kovalíková</a:t>
            </a:r>
            <a:r>
              <a:rPr lang="sk-SK" sz="2400" dirty="0"/>
              <a:t>, klavír: </a:t>
            </a:r>
            <a:r>
              <a:rPr lang="sk-SK" sz="2400" dirty="0" smtClean="0"/>
              <a:t>Daria Balážová, gitary: Oliver Hrdý, Filip </a:t>
            </a:r>
            <a:r>
              <a:rPr lang="sk-SK" sz="2400" dirty="0" err="1" smtClean="0"/>
              <a:t>Šponiar</a:t>
            </a:r>
            <a:r>
              <a:rPr lang="sk-SK" sz="2400" dirty="0" smtClean="0"/>
              <a:t>, vokály</a:t>
            </a:r>
            <a:r>
              <a:rPr lang="sk-SK" sz="2400" dirty="0"/>
              <a:t>: SZ Vavrinec) </a:t>
            </a:r>
          </a:p>
        </p:txBody>
      </p:sp>
    </p:spTree>
    <p:extLst>
      <p:ext uri="{BB962C8B-B14F-4D97-AF65-F5344CB8AC3E}">
        <p14:creationId xmlns:p14="http://schemas.microsoft.com/office/powerpoint/2010/main" val="2497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1880" y="1340768"/>
            <a:ext cx="5616624" cy="41692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k-SK" sz="3600" cap="none" dirty="0" smtClean="0">
                <a:latin typeface="+mn-lt"/>
              </a:rPr>
              <a:t>Marcela </a:t>
            </a:r>
            <a:r>
              <a:rPr lang="sk-SK" sz="3600" cap="none" dirty="0" err="1" smtClean="0">
                <a:latin typeface="+mn-lt"/>
              </a:rPr>
              <a:t>Laiferová</a:t>
            </a:r>
            <a:r>
              <a:rPr lang="sk-SK" sz="3600" cap="none" dirty="0" smtClean="0">
                <a:latin typeface="+mn-lt"/>
              </a:rPr>
              <a:t> </a:t>
            </a:r>
            <a:r>
              <a:rPr lang="sk-SK" sz="3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sk-SK" sz="3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sk-SK" sz="2400" dirty="0" smtClean="0">
                <a:latin typeface="+mn-lt"/>
              </a:rPr>
              <a:t>(1945 – )</a:t>
            </a:r>
            <a:br>
              <a:rPr lang="sk-SK" sz="2400" dirty="0" smtClean="0">
                <a:latin typeface="+mn-lt"/>
              </a:rPr>
            </a:br>
            <a:r>
              <a:rPr lang="sk-SK" sz="2400" dirty="0"/>
              <a:t/>
            </a:r>
            <a:br>
              <a:rPr lang="sk-SK" sz="2400" dirty="0"/>
            </a:br>
            <a:r>
              <a:rPr lang="sk-SK" sz="2400" b="0" cap="none" dirty="0" smtClean="0">
                <a:latin typeface="+mn-lt"/>
              </a:rPr>
              <a:t>- speváčka populárnej hudby</a:t>
            </a:r>
            <a:br>
              <a:rPr lang="sk-SK" sz="2400" b="0" cap="none" dirty="0" smtClean="0">
                <a:latin typeface="+mn-lt"/>
              </a:rPr>
            </a:br>
            <a:r>
              <a:rPr lang="sk-SK" sz="2400" b="0" cap="none" dirty="0">
                <a:latin typeface="+mn-lt"/>
              </a:rPr>
              <a:t/>
            </a:r>
            <a:br>
              <a:rPr lang="sk-SK" sz="2400" b="0" cap="none" dirty="0">
                <a:latin typeface="+mn-lt"/>
              </a:rPr>
            </a:br>
            <a:r>
              <a:rPr lang="sk-SK" sz="2400" b="0" cap="none" dirty="0" smtClean="0">
                <a:latin typeface="+mn-lt"/>
              </a:rPr>
              <a:t>- ocenenie Zlatá Bratislavská Lýra 1970</a:t>
            </a:r>
            <a:r>
              <a:rPr lang="sk-SK" sz="2400" b="0" i="1" cap="none" dirty="0" smtClean="0">
                <a:latin typeface="+mn-lt"/>
              </a:rPr>
              <a:t/>
            </a:r>
            <a:br>
              <a:rPr lang="sk-SK" sz="2400" b="0" i="1" cap="none" dirty="0" smtClean="0">
                <a:latin typeface="+mn-lt"/>
              </a:rPr>
            </a:br>
            <a:r>
              <a:rPr lang="sk-SK" sz="2400" b="0" i="1" cap="none" dirty="0">
                <a:latin typeface="+mn-lt"/>
              </a:rPr>
              <a:t/>
            </a:r>
            <a:br>
              <a:rPr lang="sk-SK" sz="2400" b="0" i="1" cap="none" dirty="0">
                <a:latin typeface="+mn-lt"/>
              </a:rPr>
            </a:br>
            <a:r>
              <a:rPr lang="sk-SK" sz="2400" b="0" i="1" cap="none" dirty="0" smtClean="0">
                <a:latin typeface="+mn-lt"/>
              </a:rPr>
              <a:t>- </a:t>
            </a:r>
            <a:r>
              <a:rPr lang="sk-SK" sz="2400" b="0" cap="none" dirty="0" smtClean="0">
                <a:latin typeface="+mn-lt"/>
              </a:rPr>
              <a:t>úspešné účinkovanie                                       aj na zahraničných pódiách</a:t>
            </a:r>
            <a:br>
              <a:rPr lang="sk-SK" sz="2400" b="0" cap="none" dirty="0" smtClean="0">
                <a:latin typeface="+mn-lt"/>
              </a:rPr>
            </a:br>
            <a:endParaRPr lang="sk-SK" sz="2400" b="0" cap="none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 flipH="1" flipV="1">
            <a:off x="2555776" y="4293096"/>
            <a:ext cx="72008" cy="216024"/>
          </a:xfrm>
        </p:spPr>
        <p:txBody>
          <a:bodyPr>
            <a:normAutofit fontScale="40000" lnSpcReduction="20000"/>
          </a:bodyPr>
          <a:lstStyle/>
          <a:p>
            <a:pPr marL="45720" indent="0">
              <a:buNone/>
            </a:pPr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30682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Výsledok vyhľadávania obrázkov pre dopyt marcela laiferová"/>
          <p:cNvSpPr>
            <a:spLocks noChangeAspect="1" noChangeArrowheads="1"/>
          </p:cNvSpPr>
          <p:nvPr/>
        </p:nvSpPr>
        <p:spPr bwMode="auto">
          <a:xfrm>
            <a:off x="155575" y="-2636838"/>
            <a:ext cx="421005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0" y="1282810"/>
            <a:ext cx="3172268" cy="415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42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200800" cy="1062670"/>
          </a:xfrm>
        </p:spPr>
        <p:txBody>
          <a:bodyPr/>
          <a:lstStyle/>
          <a:p>
            <a:pPr marL="0" indent="0" algn="l">
              <a:buNone/>
            </a:pPr>
            <a:r>
              <a:rPr lang="sk-SK" sz="5400" dirty="0" smtClean="0">
                <a:latin typeface="Algerian" pitchFamily="82" charset="0"/>
              </a:rPr>
              <a:t>HUDBA BEZ HRANÍC</a:t>
            </a:r>
            <a:endParaRPr lang="sk-SK" sz="5400" dirty="0"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27784" y="2996952"/>
            <a:ext cx="1728192" cy="1080120"/>
          </a:xfrm>
        </p:spPr>
        <p:txBody>
          <a:bodyPr/>
          <a:lstStyle/>
          <a:p>
            <a:pPr marL="45720" indent="0">
              <a:buNone/>
            </a:pP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3" y="116632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83616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3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401905"/>
            <a:ext cx="7200800" cy="1062670"/>
          </a:xfrm>
        </p:spPr>
        <p:txBody>
          <a:bodyPr/>
          <a:lstStyle/>
          <a:p>
            <a:pPr marL="0" indent="0" algn="l">
              <a:buNone/>
            </a:pPr>
            <a:r>
              <a:rPr lang="sk-SK" sz="5400" dirty="0" smtClean="0">
                <a:latin typeface="Algerian" pitchFamily="82" charset="0"/>
              </a:rPr>
              <a:t>HUDBA BEZ HRANÍC</a:t>
            </a:r>
            <a:endParaRPr lang="sk-SK" sz="5400" dirty="0">
              <a:latin typeface="Algerian" pitchFamily="8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3" y="116632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ĺžnik 4"/>
          <p:cNvSpPr/>
          <p:nvPr/>
        </p:nvSpPr>
        <p:spPr>
          <a:xfrm>
            <a:off x="144433" y="1772816"/>
            <a:ext cx="88924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smtClean="0"/>
              <a:t>1. Billy </a:t>
            </a:r>
            <a:r>
              <a:rPr lang="sk-SK" sz="2000" b="1" dirty="0" err="1"/>
              <a:t>Barmann</a:t>
            </a:r>
            <a:r>
              <a:rPr lang="sk-SK" sz="2000" b="1" dirty="0"/>
              <a:t>: Vrkoče </a:t>
            </a:r>
            <a:endParaRPr lang="sk-SK" sz="2000" b="1" dirty="0" smtClean="0"/>
          </a:p>
          <a:p>
            <a:r>
              <a:rPr lang="sk-SK" sz="2000" dirty="0" smtClean="0"/>
              <a:t>(</a:t>
            </a:r>
            <a:r>
              <a:rPr lang="sk-SK" sz="2000" dirty="0"/>
              <a:t>spev: SZ Vavrinec, </a:t>
            </a:r>
            <a:r>
              <a:rPr lang="sk-SK" sz="2000" dirty="0" smtClean="0"/>
              <a:t>gitary: Oliver </a:t>
            </a:r>
            <a:r>
              <a:rPr lang="sk-SK" sz="2000" dirty="0"/>
              <a:t>Hrdý, Filip </a:t>
            </a:r>
            <a:r>
              <a:rPr lang="sk-SK" sz="2000" dirty="0" err="1"/>
              <a:t>Šponiar</a:t>
            </a:r>
            <a:r>
              <a:rPr lang="sk-SK" sz="2000" dirty="0"/>
              <a:t>, </a:t>
            </a:r>
            <a:r>
              <a:rPr lang="sk-SK" sz="2000" dirty="0" err="1"/>
              <a:t>cajon</a:t>
            </a:r>
            <a:r>
              <a:rPr lang="sk-SK" sz="2000" dirty="0"/>
              <a:t>: Tomáš </a:t>
            </a:r>
            <a:r>
              <a:rPr lang="sk-SK" sz="2000" dirty="0" err="1" smtClean="0"/>
              <a:t>Badáň</a:t>
            </a:r>
            <a:r>
              <a:rPr lang="sk-SK" sz="2000" dirty="0" smtClean="0"/>
              <a:t>)</a:t>
            </a:r>
          </a:p>
          <a:p>
            <a:r>
              <a:rPr lang="sk-SK" sz="2000" b="1" dirty="0" smtClean="0"/>
              <a:t>2</a:t>
            </a:r>
            <a:r>
              <a:rPr lang="sk-SK" sz="2000" b="1" dirty="0"/>
              <a:t>. </a:t>
            </a:r>
            <a:r>
              <a:rPr lang="sk-SK" sz="2000" b="1" dirty="0" err="1"/>
              <a:t>Ed</a:t>
            </a:r>
            <a:r>
              <a:rPr lang="sk-SK" sz="2000" b="1" dirty="0"/>
              <a:t> </a:t>
            </a:r>
            <a:r>
              <a:rPr lang="sk-SK" sz="2000" b="1" dirty="0" err="1"/>
              <a:t>Sheeran</a:t>
            </a:r>
            <a:r>
              <a:rPr lang="sk-SK" sz="2000" b="1" dirty="0"/>
              <a:t>: I </a:t>
            </a:r>
            <a:r>
              <a:rPr lang="sk-SK" sz="2000" b="1" dirty="0" err="1"/>
              <a:t>see</a:t>
            </a:r>
            <a:r>
              <a:rPr lang="sk-SK" sz="2000" b="1" dirty="0"/>
              <a:t> </a:t>
            </a:r>
            <a:r>
              <a:rPr lang="sk-SK" sz="2000" b="1" dirty="0" err="1"/>
              <a:t>fire</a:t>
            </a:r>
            <a:r>
              <a:rPr lang="sk-SK" sz="2000" b="1" dirty="0"/>
              <a:t> </a:t>
            </a:r>
            <a:endParaRPr lang="sk-SK" sz="2000" b="1" dirty="0" smtClean="0"/>
          </a:p>
          <a:p>
            <a:r>
              <a:rPr lang="sk-SK" sz="2000" dirty="0" smtClean="0"/>
              <a:t>(</a:t>
            </a:r>
            <a:r>
              <a:rPr lang="sk-SK" sz="2000" dirty="0"/>
              <a:t>spev: </a:t>
            </a:r>
            <a:r>
              <a:rPr lang="sk-SK" sz="2000" dirty="0" smtClean="0"/>
              <a:t>Dominika Rybárová, </a:t>
            </a:r>
            <a:r>
              <a:rPr lang="sk-SK" sz="2000" dirty="0"/>
              <a:t>SZ Vavrinec, </a:t>
            </a:r>
            <a:r>
              <a:rPr lang="sk-SK" sz="2000" dirty="0" smtClean="0"/>
              <a:t>gitary: Oliver </a:t>
            </a:r>
            <a:r>
              <a:rPr lang="sk-SK" sz="2000" dirty="0"/>
              <a:t>Hrdý, Filip </a:t>
            </a:r>
            <a:r>
              <a:rPr lang="sk-SK" sz="2000" dirty="0" err="1"/>
              <a:t>Šponiar</a:t>
            </a:r>
            <a:r>
              <a:rPr lang="sk-SK" sz="2000" dirty="0"/>
              <a:t>, </a:t>
            </a:r>
            <a:r>
              <a:rPr lang="sk-SK" sz="2000" dirty="0" smtClean="0"/>
              <a:t>bicie: Andrej </a:t>
            </a:r>
            <a:r>
              <a:rPr lang="sk-SK" sz="2000" dirty="0" err="1" smtClean="0"/>
              <a:t>Fábera</a:t>
            </a:r>
            <a:r>
              <a:rPr lang="sk-SK" sz="2000" dirty="0" smtClean="0"/>
              <a:t>)</a:t>
            </a:r>
          </a:p>
          <a:p>
            <a:r>
              <a:rPr lang="sk-SK" sz="2000" b="1" dirty="0" smtClean="0"/>
              <a:t>3</a:t>
            </a:r>
            <a:r>
              <a:rPr lang="sk-SK" sz="2000" b="1" dirty="0"/>
              <a:t>. </a:t>
            </a:r>
            <a:r>
              <a:rPr lang="sk-SK" sz="2000" b="1" dirty="0" smtClean="0"/>
              <a:t>ZAZ: Si </a:t>
            </a:r>
            <a:r>
              <a:rPr lang="sk-SK" sz="2000" b="1" dirty="0" err="1" smtClean="0"/>
              <a:t>jamais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j´oublie</a:t>
            </a:r>
            <a:endParaRPr lang="sk-SK" sz="2000" b="1" dirty="0" smtClean="0"/>
          </a:p>
          <a:p>
            <a:r>
              <a:rPr lang="sk-SK" sz="2000" dirty="0" smtClean="0"/>
              <a:t>(</a:t>
            </a:r>
            <a:r>
              <a:rPr lang="sk-SK" sz="2000" dirty="0"/>
              <a:t>spev: SZ Vavrinec, </a:t>
            </a:r>
            <a:r>
              <a:rPr lang="sk-SK" sz="2000" dirty="0" smtClean="0"/>
              <a:t>gitary</a:t>
            </a:r>
            <a:r>
              <a:rPr lang="sk-SK" sz="2000" dirty="0"/>
              <a:t>: </a:t>
            </a:r>
            <a:r>
              <a:rPr lang="sk-SK" sz="2000" dirty="0" smtClean="0"/>
              <a:t>Oliver Hrdý, Filip </a:t>
            </a:r>
            <a:r>
              <a:rPr lang="sk-SK" sz="2000" dirty="0" err="1" smtClean="0"/>
              <a:t>Šponiar</a:t>
            </a:r>
            <a:r>
              <a:rPr lang="sk-SK" sz="2000" dirty="0" smtClean="0"/>
              <a:t>, </a:t>
            </a:r>
            <a:r>
              <a:rPr lang="sk-SK" sz="2000" dirty="0" err="1" smtClean="0"/>
              <a:t>cajon</a:t>
            </a:r>
            <a:r>
              <a:rPr lang="sk-SK" sz="2000" dirty="0" smtClean="0"/>
              <a:t>: Tomáš </a:t>
            </a:r>
            <a:r>
              <a:rPr lang="sk-SK" sz="2000" dirty="0" err="1" smtClean="0"/>
              <a:t>Badáň</a:t>
            </a:r>
            <a:r>
              <a:rPr lang="sk-SK" sz="2000" dirty="0" smtClean="0"/>
              <a:t>)</a:t>
            </a:r>
          </a:p>
          <a:p>
            <a:r>
              <a:rPr lang="sk-SK" sz="2000" b="1" dirty="0" smtClean="0"/>
              <a:t>4</a:t>
            </a:r>
            <a:r>
              <a:rPr lang="sk-SK" sz="2000" b="1" dirty="0"/>
              <a:t>. </a:t>
            </a:r>
            <a:r>
              <a:rPr lang="sk-SK" sz="2000" b="1" dirty="0" err="1"/>
              <a:t>Official</a:t>
            </a:r>
            <a:r>
              <a:rPr lang="sk-SK" sz="2000" b="1" dirty="0"/>
              <a:t> </a:t>
            </a:r>
            <a:r>
              <a:rPr lang="sk-SK" sz="2000" b="1" dirty="0" err="1"/>
              <a:t>Movie</a:t>
            </a:r>
            <a:r>
              <a:rPr lang="sk-SK" sz="2000" b="1" dirty="0"/>
              <a:t> </a:t>
            </a:r>
            <a:r>
              <a:rPr lang="sk-SK" sz="2000" b="1" dirty="0" err="1" smtClean="0"/>
              <a:t>Soundtrack</a:t>
            </a:r>
            <a:r>
              <a:rPr lang="sk-SK" sz="2000" b="1" dirty="0"/>
              <a:t>/</a:t>
            </a:r>
            <a:r>
              <a:rPr lang="sk-SK" sz="2000" b="1" dirty="0" err="1" smtClean="0"/>
              <a:t>Prince</a:t>
            </a:r>
            <a:r>
              <a:rPr lang="sk-SK" sz="2000" b="1" dirty="0" smtClean="0"/>
              <a:t> </a:t>
            </a:r>
            <a:r>
              <a:rPr lang="sk-SK" sz="2000" b="1" dirty="0"/>
              <a:t>of Egypt: </a:t>
            </a:r>
            <a:r>
              <a:rPr lang="sk-SK" sz="2000" b="1" dirty="0" err="1"/>
              <a:t>When</a:t>
            </a:r>
            <a:r>
              <a:rPr lang="sk-SK" sz="2000" b="1" dirty="0"/>
              <a:t> </a:t>
            </a:r>
            <a:r>
              <a:rPr lang="sk-SK" sz="2000" b="1" dirty="0" err="1"/>
              <a:t>You</a:t>
            </a:r>
            <a:r>
              <a:rPr lang="sk-SK" sz="2000" b="1" dirty="0"/>
              <a:t> </a:t>
            </a:r>
            <a:r>
              <a:rPr lang="sk-SK" sz="2000" b="1" dirty="0" err="1"/>
              <a:t>Believe</a:t>
            </a:r>
            <a:r>
              <a:rPr lang="sk-SK" sz="2000" b="1" dirty="0"/>
              <a:t> </a:t>
            </a:r>
            <a:endParaRPr lang="sk-SK" sz="2000" b="1" dirty="0" smtClean="0"/>
          </a:p>
          <a:p>
            <a:r>
              <a:rPr lang="sk-SK" sz="2000" dirty="0" smtClean="0"/>
              <a:t>(</a:t>
            </a:r>
            <a:r>
              <a:rPr lang="sk-SK" sz="2000" dirty="0"/>
              <a:t>spev: Miroslava </a:t>
            </a:r>
            <a:r>
              <a:rPr lang="sk-SK" sz="2000" dirty="0" err="1"/>
              <a:t>Rosáková</a:t>
            </a:r>
            <a:r>
              <a:rPr lang="sk-SK" sz="2000" dirty="0"/>
              <a:t>, Kristína </a:t>
            </a:r>
            <a:r>
              <a:rPr lang="sk-SK" sz="2000" dirty="0" err="1"/>
              <a:t>Kulichová</a:t>
            </a:r>
            <a:r>
              <a:rPr lang="sk-SK" sz="2000" dirty="0"/>
              <a:t>, SZ Vavrinec, klavír: Ema </a:t>
            </a:r>
            <a:r>
              <a:rPr lang="sk-SK" sz="2000" dirty="0" err="1"/>
              <a:t>Šimurková</a:t>
            </a:r>
            <a:r>
              <a:rPr lang="sk-SK" sz="2000" dirty="0"/>
              <a:t>, husle: </a:t>
            </a:r>
            <a:r>
              <a:rPr lang="sk-SK" sz="2000" dirty="0" smtClean="0"/>
              <a:t>Klára </a:t>
            </a:r>
            <a:r>
              <a:rPr lang="sk-SK" sz="2000" dirty="0" err="1" smtClean="0"/>
              <a:t>Jariabková</a:t>
            </a:r>
            <a:r>
              <a:rPr lang="sk-SK" sz="2000" dirty="0" smtClean="0"/>
              <a:t>, bicie: Adam </a:t>
            </a:r>
            <a:r>
              <a:rPr lang="sk-SK" sz="2000" dirty="0" err="1" smtClean="0"/>
              <a:t>Kršiak</a:t>
            </a:r>
            <a:r>
              <a:rPr lang="sk-SK" sz="2000" dirty="0" smtClean="0"/>
              <a:t>, tanec: Sofia </a:t>
            </a:r>
            <a:r>
              <a:rPr lang="sk-SK" sz="2000" dirty="0" err="1" smtClean="0"/>
              <a:t>Priehodová</a:t>
            </a:r>
            <a:r>
              <a:rPr lang="sk-SK" sz="2000" dirty="0" smtClean="0"/>
              <a:t>)</a:t>
            </a:r>
          </a:p>
          <a:p>
            <a:r>
              <a:rPr lang="sk-SK" sz="2000" b="1" dirty="0" smtClean="0"/>
              <a:t>5</a:t>
            </a:r>
            <a:r>
              <a:rPr lang="sk-SK" sz="2000" b="1" dirty="0"/>
              <a:t>. Hymna </a:t>
            </a:r>
            <a:r>
              <a:rPr lang="sk-SK" sz="2000" b="1" dirty="0" err="1"/>
              <a:t>Superstar</a:t>
            </a:r>
            <a:r>
              <a:rPr lang="sk-SK" sz="2000" b="1" dirty="0"/>
              <a:t> 2015: Príbeh nekončí </a:t>
            </a:r>
            <a:endParaRPr lang="sk-SK" sz="2000" b="1" dirty="0" smtClean="0"/>
          </a:p>
          <a:p>
            <a:r>
              <a:rPr lang="sk-SK" sz="2000" dirty="0" smtClean="0"/>
              <a:t>(</a:t>
            </a:r>
            <a:r>
              <a:rPr lang="sk-SK" sz="2000" dirty="0"/>
              <a:t>spev: Karin </a:t>
            </a:r>
            <a:r>
              <a:rPr lang="sk-SK" sz="2000" dirty="0" err="1"/>
              <a:t>Černickaja</a:t>
            </a:r>
            <a:r>
              <a:rPr lang="sk-SK" sz="2000" dirty="0"/>
              <a:t>, Miroslava </a:t>
            </a:r>
            <a:r>
              <a:rPr lang="sk-SK" sz="2000" dirty="0" err="1"/>
              <a:t>Rosáková</a:t>
            </a:r>
            <a:r>
              <a:rPr lang="sk-SK" sz="2000" dirty="0"/>
              <a:t>, Dominika Rybárová, Kristína </a:t>
            </a:r>
            <a:r>
              <a:rPr lang="sk-SK" sz="2000" dirty="0" err="1"/>
              <a:t>Kulichová</a:t>
            </a:r>
            <a:r>
              <a:rPr lang="sk-SK" sz="2000" dirty="0"/>
              <a:t>, </a:t>
            </a:r>
            <a:r>
              <a:rPr lang="sk-SK" sz="2000" dirty="0" err="1" smtClean="0"/>
              <a:t>Maxim</a:t>
            </a:r>
            <a:r>
              <a:rPr lang="sk-SK" sz="2000" dirty="0" smtClean="0"/>
              <a:t> Petrovský, </a:t>
            </a:r>
            <a:r>
              <a:rPr lang="sk-SK" sz="2000" dirty="0"/>
              <a:t>klavír: Daria Balážová, </a:t>
            </a:r>
            <a:r>
              <a:rPr lang="sk-SK" sz="2000" dirty="0" smtClean="0"/>
              <a:t>gitary: Oliver </a:t>
            </a:r>
            <a:r>
              <a:rPr lang="sk-SK" sz="2000" dirty="0"/>
              <a:t>Hrdý, Filip </a:t>
            </a:r>
            <a:r>
              <a:rPr lang="sk-SK" sz="2000" dirty="0" err="1"/>
              <a:t>Šponiar</a:t>
            </a:r>
            <a:r>
              <a:rPr lang="sk-SK" sz="2000" dirty="0"/>
              <a:t>, husle: </a:t>
            </a:r>
            <a:r>
              <a:rPr lang="sk-SK" sz="2000" dirty="0" smtClean="0"/>
              <a:t>Klára </a:t>
            </a:r>
            <a:r>
              <a:rPr lang="sk-SK" sz="2000" dirty="0" err="1"/>
              <a:t>Jariabková</a:t>
            </a:r>
            <a:r>
              <a:rPr lang="sk-SK" sz="2000" dirty="0" smtClean="0"/>
              <a:t>, bicie: Adam </a:t>
            </a:r>
            <a:r>
              <a:rPr lang="sk-SK" sz="2000" dirty="0" err="1" smtClean="0"/>
              <a:t>Kršiak</a:t>
            </a:r>
            <a:r>
              <a:rPr lang="sk-SK" sz="2000" dirty="0" smtClean="0"/>
              <a:t>) 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6002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orn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3" y="461996"/>
            <a:ext cx="1846169" cy="182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39752" y="474508"/>
            <a:ext cx="4320481" cy="1804525"/>
          </a:xfrm>
        </p:spPr>
        <p:txBody>
          <a:bodyPr/>
          <a:lstStyle/>
          <a:p>
            <a:pPr marL="182880" indent="0" algn="ctr">
              <a:buNone/>
            </a:pPr>
            <a:r>
              <a:rPr lang="sk-SK" sz="2800" dirty="0">
                <a:latin typeface="Belwe Bd BT" pitchFamily="18" charset="0"/>
              </a:rPr>
              <a:t>GYMNÁZIUM </a:t>
            </a:r>
            <a:r>
              <a:rPr lang="sk-SK" sz="2800" dirty="0" smtClean="0">
                <a:latin typeface="Belwe Bd BT" pitchFamily="18" charset="0"/>
              </a:rPr>
              <a:t/>
            </a:r>
            <a:br>
              <a:rPr lang="sk-SK" sz="2800" dirty="0" smtClean="0">
                <a:latin typeface="Belwe Bd BT" pitchFamily="18" charset="0"/>
              </a:rPr>
            </a:br>
            <a:r>
              <a:rPr lang="sk-SK" sz="2800" dirty="0" smtClean="0">
                <a:latin typeface="Belwe Bd BT" pitchFamily="18" charset="0"/>
              </a:rPr>
              <a:t>V. B. NEDOŽERSKÉHO                        Prievidza</a:t>
            </a:r>
            <a:r>
              <a:rPr lang="sk-SK" sz="2800" dirty="0">
                <a:latin typeface="Belwe Bd BT" pitchFamily="18" charset="0"/>
              </a:rPr>
              <a:t/>
            </a:r>
            <a:br>
              <a:rPr lang="sk-SK" sz="2800" dirty="0">
                <a:latin typeface="Belwe Bd BT" pitchFamily="18" charset="0"/>
              </a:rPr>
            </a:br>
            <a:r>
              <a:rPr lang="sk-SK" sz="4000" dirty="0" smtClean="0">
                <a:latin typeface="Belwe Bd BT" pitchFamily="18" charset="0"/>
              </a:rPr>
              <a:t>1919 – 2019</a:t>
            </a:r>
            <a:endParaRPr lang="sk-SK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3484" y="2060848"/>
            <a:ext cx="8352928" cy="4449822"/>
          </a:xfrm>
        </p:spPr>
        <p:txBody>
          <a:bodyPr>
            <a:noAutofit/>
          </a:bodyPr>
          <a:lstStyle/>
          <a:p>
            <a:pPr algn="l"/>
            <a:r>
              <a:rPr lang="sk-SK" sz="1600" b="1" dirty="0" smtClean="0"/>
              <a:t>	Sponzori:</a:t>
            </a:r>
          </a:p>
          <a:p>
            <a:pPr algn="l">
              <a:spcBef>
                <a:spcPts val="0"/>
              </a:spcBef>
            </a:pPr>
            <a:r>
              <a:rPr lang="sk-SK" sz="1600" dirty="0" smtClean="0"/>
              <a:t>JUDr. Martin Dolník, PhDr. Lucia </a:t>
            </a:r>
            <a:r>
              <a:rPr lang="sk-SK" sz="1600" dirty="0" err="1" smtClean="0"/>
              <a:t>Lukáňová</a:t>
            </a:r>
            <a:r>
              <a:rPr lang="sk-SK" sz="1600" dirty="0" smtClean="0"/>
              <a:t>, Ing. Radovan Mihálik, Ing. Rudolfa Juríková</a:t>
            </a:r>
          </a:p>
          <a:p>
            <a:pPr algn="l">
              <a:spcBef>
                <a:spcPts val="0"/>
              </a:spcBef>
            </a:pPr>
            <a:r>
              <a:rPr lang="sk-SK" sz="1600" b="1" dirty="0" smtClean="0"/>
              <a:t>	Moderátor a recitátori:</a:t>
            </a:r>
          </a:p>
          <a:p>
            <a:pPr algn="l">
              <a:spcBef>
                <a:spcPts val="0"/>
              </a:spcBef>
            </a:pPr>
            <a:r>
              <a:rPr lang="sk-SK" sz="1600" dirty="0" smtClean="0"/>
              <a:t>Eleonóra </a:t>
            </a:r>
            <a:r>
              <a:rPr lang="sk-SK" sz="1600" dirty="0" err="1" smtClean="0"/>
              <a:t>Kovalíková</a:t>
            </a:r>
            <a:r>
              <a:rPr lang="sk-SK" sz="1600" dirty="0" smtClean="0"/>
              <a:t>, Matej Škultéty, Ján </a:t>
            </a:r>
            <a:r>
              <a:rPr lang="sk-SK" sz="1600" dirty="0" err="1" smtClean="0"/>
              <a:t>Vingárik</a:t>
            </a:r>
            <a:endParaRPr lang="sk-SK" sz="1600" dirty="0" smtClean="0"/>
          </a:p>
          <a:p>
            <a:pPr algn="l">
              <a:spcBef>
                <a:spcPts val="0"/>
              </a:spcBef>
            </a:pPr>
            <a:r>
              <a:rPr lang="sk-SK" sz="1600" b="1" dirty="0" smtClean="0"/>
              <a:t>	Klavírny sprievod k hovorenému slovu:</a:t>
            </a:r>
            <a:r>
              <a:rPr lang="sk-SK" sz="1600" dirty="0" smtClean="0"/>
              <a:t/>
            </a:r>
            <a:br>
              <a:rPr lang="sk-SK" sz="1600" dirty="0" smtClean="0"/>
            </a:br>
            <a:r>
              <a:rPr lang="sk-SK" sz="1600" dirty="0" err="1" smtClean="0"/>
              <a:t>Stella</a:t>
            </a:r>
            <a:r>
              <a:rPr lang="sk-SK" sz="1600" dirty="0" smtClean="0"/>
              <a:t> </a:t>
            </a:r>
            <a:r>
              <a:rPr lang="sk-SK" sz="1600" dirty="0" err="1" smtClean="0"/>
              <a:t>Šimurková</a:t>
            </a:r>
            <a:r>
              <a:rPr lang="sk-SK" sz="1600" dirty="0" smtClean="0"/>
              <a:t>, Hanka </a:t>
            </a:r>
            <a:r>
              <a:rPr lang="sk-SK" sz="1600" dirty="0" err="1" smtClean="0"/>
              <a:t>Súlovská</a:t>
            </a:r>
            <a:endParaRPr lang="sk-SK" sz="1600" dirty="0" smtClean="0"/>
          </a:p>
          <a:p>
            <a:pPr algn="l">
              <a:spcBef>
                <a:spcPts val="0"/>
              </a:spcBef>
            </a:pPr>
            <a:r>
              <a:rPr lang="sk-SK" sz="1600" b="1" dirty="0" smtClean="0"/>
              <a:t>	Scenár, réžia, </a:t>
            </a:r>
            <a:r>
              <a:rPr lang="sk-SK" sz="1600" b="1" dirty="0" err="1" smtClean="0"/>
              <a:t>promo</a:t>
            </a:r>
            <a:r>
              <a:rPr lang="sk-SK" sz="1600" b="1" dirty="0" smtClean="0"/>
              <a:t>, fotografia, kamera, organizácia:</a:t>
            </a:r>
          </a:p>
          <a:p>
            <a:pPr algn="l">
              <a:spcBef>
                <a:spcPts val="0"/>
              </a:spcBef>
            </a:pPr>
            <a:r>
              <a:rPr lang="sk-SK" sz="1600" dirty="0" smtClean="0"/>
              <a:t>Emília Bartošová, Monika Siváková, Viktória Plesnivá, Milan </a:t>
            </a:r>
            <a:r>
              <a:rPr lang="sk-SK" sz="1600" dirty="0" err="1" smtClean="0"/>
              <a:t>Barta</a:t>
            </a:r>
            <a:r>
              <a:rPr lang="sk-SK" sz="1600" dirty="0" smtClean="0"/>
              <a:t>, Martin Benko, Andrej </a:t>
            </a:r>
            <a:r>
              <a:rPr lang="sk-SK" sz="1600" dirty="0" err="1" smtClean="0"/>
              <a:t>Ondrejovič</a:t>
            </a:r>
            <a:r>
              <a:rPr lang="sk-SK" sz="1600" dirty="0" smtClean="0"/>
              <a:t>, JA Firma Copy4you: Barbora </a:t>
            </a:r>
            <a:r>
              <a:rPr lang="sk-SK" sz="1600" smtClean="0"/>
              <a:t>Šimorová, Barbora </a:t>
            </a:r>
            <a:r>
              <a:rPr lang="sk-SK" sz="1600" dirty="0" err="1" smtClean="0"/>
              <a:t>Sárená</a:t>
            </a:r>
            <a:r>
              <a:rPr lang="sk-SK" sz="1600" dirty="0" smtClean="0"/>
              <a:t>, Ema Reháková, </a:t>
            </a:r>
            <a:r>
              <a:rPr lang="sk-SK" sz="1600" dirty="0" err="1" smtClean="0"/>
              <a:t>Sabína</a:t>
            </a:r>
            <a:r>
              <a:rPr lang="sk-SK" sz="1600" dirty="0" smtClean="0"/>
              <a:t> </a:t>
            </a:r>
            <a:r>
              <a:rPr lang="sk-SK" sz="1600" dirty="0" err="1" smtClean="0"/>
              <a:t>Rešetková</a:t>
            </a:r>
            <a:r>
              <a:rPr lang="sk-SK" sz="1600" dirty="0" smtClean="0"/>
              <a:t>, Marcela </a:t>
            </a:r>
            <a:r>
              <a:rPr lang="sk-SK" sz="1600" dirty="0" err="1" smtClean="0"/>
              <a:t>Škopcová</a:t>
            </a:r>
            <a:endParaRPr lang="sk-SK" sz="1600" dirty="0" smtClean="0"/>
          </a:p>
          <a:p>
            <a:pPr algn="l">
              <a:spcBef>
                <a:spcPts val="0"/>
              </a:spcBef>
            </a:pPr>
            <a:r>
              <a:rPr lang="sk-SK" sz="1600" b="1" dirty="0" smtClean="0"/>
              <a:t>	Reprodukovaná hudba:</a:t>
            </a:r>
          </a:p>
          <a:p>
            <a:pPr algn="l">
              <a:spcBef>
                <a:spcPts val="0"/>
              </a:spcBef>
            </a:pPr>
            <a:r>
              <a:rPr lang="sk-SK" sz="1600" dirty="0" err="1" smtClean="0"/>
              <a:t>Hans</a:t>
            </a:r>
            <a:r>
              <a:rPr lang="sk-SK" sz="1600" dirty="0" smtClean="0"/>
              <a:t> </a:t>
            </a:r>
            <a:r>
              <a:rPr lang="sk-SK" sz="1600" dirty="0" err="1" smtClean="0"/>
              <a:t>Zimmer</a:t>
            </a:r>
            <a:r>
              <a:rPr lang="sk-SK" sz="1600" dirty="0" smtClean="0"/>
              <a:t>: </a:t>
            </a:r>
            <a:r>
              <a:rPr lang="sk-SK" sz="1600" dirty="0" err="1" smtClean="0"/>
              <a:t>Time</a:t>
            </a:r>
            <a:r>
              <a:rPr lang="sk-SK" sz="1600" dirty="0" smtClean="0"/>
              <a:t>, </a:t>
            </a:r>
            <a:r>
              <a:rPr lang="sk-SK" sz="1600" dirty="0" err="1" smtClean="0"/>
              <a:t>Adiemus</a:t>
            </a:r>
            <a:r>
              <a:rPr lang="sk-SK" sz="1600" dirty="0" smtClean="0"/>
              <a:t>: </a:t>
            </a:r>
            <a:r>
              <a:rPr lang="sk-SK" sz="1600" dirty="0" err="1" smtClean="0"/>
              <a:t>Avatar</a:t>
            </a:r>
            <a:r>
              <a:rPr lang="sk-SK" sz="1600" dirty="0" smtClean="0"/>
              <a:t>, </a:t>
            </a:r>
            <a:r>
              <a:rPr lang="sk-SK" sz="1600" dirty="0" err="1" smtClean="0"/>
              <a:t>Vangelis</a:t>
            </a:r>
            <a:r>
              <a:rPr lang="sk-SK" sz="1600" dirty="0" smtClean="0"/>
              <a:t>: </a:t>
            </a:r>
            <a:r>
              <a:rPr lang="sk-SK" sz="1600" dirty="0" err="1" smtClean="0"/>
              <a:t>Conquest</a:t>
            </a:r>
            <a:r>
              <a:rPr lang="sk-SK" sz="1600" dirty="0" smtClean="0"/>
              <a:t> </a:t>
            </a:r>
            <a:r>
              <a:rPr lang="sk-SK" sz="1600" dirty="0" err="1" smtClean="0"/>
              <a:t>of</a:t>
            </a:r>
            <a:r>
              <a:rPr lang="sk-SK" sz="1600" dirty="0" smtClean="0"/>
              <a:t> </a:t>
            </a:r>
            <a:r>
              <a:rPr lang="sk-SK" sz="1600" dirty="0" err="1" smtClean="0"/>
              <a:t>paradise</a:t>
            </a:r>
            <a:endParaRPr lang="sk-SK" sz="1600" dirty="0" smtClean="0"/>
          </a:p>
          <a:p>
            <a:pPr algn="l">
              <a:spcBef>
                <a:spcPts val="0"/>
              </a:spcBef>
            </a:pPr>
            <a:r>
              <a:rPr lang="sk-SK" sz="1600" dirty="0" smtClean="0"/>
              <a:t>	</a:t>
            </a:r>
            <a:r>
              <a:rPr lang="sk-SK" sz="1600" b="1" dirty="0" smtClean="0"/>
              <a:t>Klavírne hudobné vstupy:</a:t>
            </a:r>
          </a:p>
          <a:p>
            <a:pPr algn="l">
              <a:spcBef>
                <a:spcPts val="0"/>
              </a:spcBef>
            </a:pPr>
            <a:r>
              <a:rPr lang="sk-SK" sz="1600" dirty="0" err="1" smtClean="0"/>
              <a:t>Hans</a:t>
            </a:r>
            <a:r>
              <a:rPr lang="sk-SK" sz="1600" dirty="0" smtClean="0"/>
              <a:t> </a:t>
            </a:r>
            <a:r>
              <a:rPr lang="sk-SK" sz="1600" dirty="0" err="1" smtClean="0"/>
              <a:t>Zimmer</a:t>
            </a:r>
            <a:r>
              <a:rPr lang="sk-SK" sz="1600" dirty="0" smtClean="0"/>
              <a:t>: </a:t>
            </a:r>
            <a:r>
              <a:rPr lang="sk-SK" sz="1600" dirty="0" err="1" smtClean="0"/>
              <a:t>Interstellar</a:t>
            </a:r>
            <a:r>
              <a:rPr lang="sk-SK" sz="1600" dirty="0" smtClean="0"/>
              <a:t>, </a:t>
            </a:r>
            <a:r>
              <a:rPr lang="sk-SK" sz="1600" dirty="0" err="1" smtClean="0"/>
              <a:t>Whitney</a:t>
            </a:r>
            <a:r>
              <a:rPr lang="sk-SK" sz="1600" dirty="0" smtClean="0"/>
              <a:t> </a:t>
            </a:r>
            <a:r>
              <a:rPr lang="sk-SK" sz="1600" dirty="0" err="1" smtClean="0"/>
              <a:t>Houston</a:t>
            </a:r>
            <a:r>
              <a:rPr lang="sk-SK" sz="1600" dirty="0" smtClean="0"/>
              <a:t>: I </a:t>
            </a:r>
            <a:r>
              <a:rPr lang="sk-SK" sz="1600" dirty="0" err="1" smtClean="0"/>
              <a:t>will</a:t>
            </a:r>
            <a:r>
              <a:rPr lang="sk-SK" sz="1600" dirty="0" smtClean="0"/>
              <a:t> </a:t>
            </a:r>
            <a:r>
              <a:rPr lang="sk-SK" sz="1600" dirty="0" err="1" smtClean="0"/>
              <a:t>always</a:t>
            </a:r>
            <a:r>
              <a:rPr lang="sk-SK" sz="1600" dirty="0" smtClean="0"/>
              <a:t> love </a:t>
            </a:r>
            <a:r>
              <a:rPr lang="sk-SK" sz="1600" dirty="0" err="1" smtClean="0"/>
              <a:t>you</a:t>
            </a:r>
            <a:r>
              <a:rPr lang="sk-SK" sz="1600" dirty="0" smtClean="0"/>
              <a:t>, </a:t>
            </a:r>
            <a:r>
              <a:rPr lang="sk-SK" sz="1600" dirty="0" err="1" smtClean="0"/>
              <a:t>Walzer</a:t>
            </a:r>
            <a:r>
              <a:rPr lang="sk-SK" sz="1600" dirty="0" smtClean="0"/>
              <a:t>, </a:t>
            </a:r>
            <a:r>
              <a:rPr lang="sk-SK" sz="1600" dirty="0" err="1" smtClean="0"/>
              <a:t>Manfred</a:t>
            </a:r>
            <a:r>
              <a:rPr lang="sk-SK" sz="1600" dirty="0" smtClean="0"/>
              <a:t> </a:t>
            </a:r>
            <a:r>
              <a:rPr lang="sk-SK" sz="1600" dirty="0" err="1" smtClean="0"/>
              <a:t>Schmitz</a:t>
            </a:r>
            <a:r>
              <a:rPr lang="sk-SK" sz="1600" dirty="0" smtClean="0"/>
              <a:t>: </a:t>
            </a:r>
            <a:r>
              <a:rPr lang="sk-SK" sz="1600" dirty="0" err="1" smtClean="0"/>
              <a:t>Kleines</a:t>
            </a:r>
            <a:r>
              <a:rPr lang="sk-SK" sz="1600" dirty="0" smtClean="0"/>
              <a:t> </a:t>
            </a:r>
            <a:r>
              <a:rPr lang="sk-SK" sz="1600" dirty="0" err="1" smtClean="0"/>
              <a:t>Lullaby</a:t>
            </a:r>
            <a:endParaRPr lang="sk-SK" sz="1600" dirty="0" smtClean="0"/>
          </a:p>
          <a:p>
            <a:pPr algn="ctr"/>
            <a:endParaRPr lang="sk-SK" sz="5400" dirty="0" smtClean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1995"/>
            <a:ext cx="1829551" cy="182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9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39752" y="474508"/>
            <a:ext cx="4320481" cy="1804525"/>
          </a:xfrm>
        </p:spPr>
        <p:txBody>
          <a:bodyPr/>
          <a:lstStyle/>
          <a:p>
            <a:pPr marL="182880" indent="0" algn="ctr">
              <a:buNone/>
            </a:pPr>
            <a:r>
              <a:rPr lang="sk-SK" sz="2800" dirty="0">
                <a:latin typeface="Belwe Bd BT" pitchFamily="18" charset="0"/>
              </a:rPr>
              <a:t>GYMNÁZIUM </a:t>
            </a:r>
            <a:r>
              <a:rPr lang="sk-SK" sz="2800" dirty="0" smtClean="0">
                <a:latin typeface="Belwe Bd BT" pitchFamily="18" charset="0"/>
              </a:rPr>
              <a:t/>
            </a:r>
            <a:br>
              <a:rPr lang="sk-SK" sz="2800" dirty="0" smtClean="0">
                <a:latin typeface="Belwe Bd BT" pitchFamily="18" charset="0"/>
              </a:rPr>
            </a:br>
            <a:r>
              <a:rPr lang="sk-SK" sz="2800" dirty="0" smtClean="0">
                <a:latin typeface="Belwe Bd BT" pitchFamily="18" charset="0"/>
              </a:rPr>
              <a:t>V. B. NEDOŽERSKÉHO                        Prievidza</a:t>
            </a:r>
            <a:r>
              <a:rPr lang="sk-SK" sz="2800" dirty="0">
                <a:latin typeface="Belwe Bd BT" pitchFamily="18" charset="0"/>
              </a:rPr>
              <a:t/>
            </a:r>
            <a:br>
              <a:rPr lang="sk-SK" sz="2800" dirty="0">
                <a:latin typeface="Belwe Bd BT" pitchFamily="18" charset="0"/>
              </a:rPr>
            </a:br>
            <a:r>
              <a:rPr lang="sk-SK" sz="4000" dirty="0" smtClean="0">
                <a:latin typeface="Belwe Bd BT" pitchFamily="18" charset="0"/>
              </a:rPr>
              <a:t>1919 – 2019</a:t>
            </a:r>
            <a:endParaRPr lang="sk-SK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23728" y="2385202"/>
            <a:ext cx="4729431" cy="3456384"/>
          </a:xfrm>
        </p:spPr>
        <p:txBody>
          <a:bodyPr>
            <a:noAutofit/>
          </a:bodyPr>
          <a:lstStyle/>
          <a:p>
            <a:pPr algn="ctr"/>
            <a:r>
              <a:rPr lang="sk-SK" sz="11500" dirty="0" smtClean="0">
                <a:latin typeface="Algerian" pitchFamily="82" charset="0"/>
              </a:rPr>
              <a:t>100</a:t>
            </a:r>
          </a:p>
          <a:p>
            <a:pPr algn="ctr"/>
            <a:r>
              <a:rPr lang="sk-SK" sz="6600" dirty="0" smtClean="0">
                <a:latin typeface="Algerian" pitchFamily="82" charset="0"/>
              </a:rPr>
              <a:t>ĎAKUJEME</a:t>
            </a:r>
          </a:p>
          <a:p>
            <a:pPr algn="ctr"/>
            <a:endParaRPr lang="sk-SK" sz="11500" dirty="0" smtClean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1995"/>
            <a:ext cx="1829551" cy="182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horn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3" y="461996"/>
            <a:ext cx="1846169" cy="182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Súvisiaci obráz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7716"/>
            <a:ext cx="23515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úvisiaci obráz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2492896"/>
            <a:ext cx="23515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501008"/>
            <a:ext cx="7776864" cy="3096344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sk-SK" sz="3600" cap="none" dirty="0">
                <a:effectLst>
                  <a:reflection blurRad="6350" endPos="0" dir="5400000" sy="-100000" algn="bl" rotWithShape="0"/>
                </a:effectLst>
                <a:latin typeface="+mn-lt"/>
              </a:rPr>
              <a:t>A. </a:t>
            </a:r>
            <a:r>
              <a:rPr lang="sk-SK" sz="3600" cap="none" dirty="0" err="1">
                <a:effectLst>
                  <a:reflection blurRad="6350" endPos="0" dir="5400000" sy="-100000" algn="bl" rotWithShape="0"/>
                </a:effectLst>
                <a:latin typeface="+mn-lt"/>
              </a:rPr>
              <a:t>Burke</a:t>
            </a:r>
            <a:r>
              <a:rPr lang="sk-SK" sz="3600" cap="none" dirty="0">
                <a:effectLst>
                  <a:reflection blurRad="6350" endPos="0" dir="5400000" sy="-100000" algn="bl" rotWithShape="0"/>
                </a:effectLst>
                <a:latin typeface="+mn-lt"/>
              </a:rPr>
              <a:t>: </a:t>
            </a:r>
            <a:r>
              <a:rPr lang="sk-SK" sz="3600" cap="none" dirty="0" err="1" smtClean="0">
                <a:effectLst>
                  <a:reflection blurRad="6350" endPos="0" dir="5400000" sy="-100000" algn="bl" rotWithShape="0"/>
                </a:effectLst>
                <a:latin typeface="+mn-lt"/>
              </a:rPr>
              <a:t>Halleluyah</a:t>
            </a:r>
            <a:r>
              <a:rPr lang="sk-SK" sz="3600" cap="none" dirty="0" smtClean="0">
                <a:effectLst>
                  <a:reflection blurRad="6350" endPos="0" dir="5400000" sy="-100000" algn="bl" rotWithShape="0"/>
                </a:effectLst>
                <a:latin typeface="+mn-lt"/>
              </a:rPr>
              <a:t/>
            </a:r>
            <a:br>
              <a:rPr lang="sk-SK" sz="3600" cap="none" dirty="0" smtClean="0">
                <a:effectLst>
                  <a:reflection blurRad="6350" endPos="0" dir="5400000" sy="-100000" algn="bl" rotWithShape="0"/>
                </a:effectLst>
                <a:latin typeface="+mn-lt"/>
              </a:rPr>
            </a:br>
            <a:r>
              <a:rPr lang="sk-SK" sz="3600" b="0" cap="none" dirty="0" smtClean="0">
                <a:effectLst>
                  <a:reflection blurRad="6350" endPos="0" dir="5400000" sy="-100000" algn="bl" rotWithShape="0"/>
                </a:effectLst>
                <a:latin typeface="+mn-lt"/>
              </a:rPr>
              <a:t>Slovenský text</a:t>
            </a:r>
            <a:r>
              <a:rPr lang="sk-SK" sz="3600" b="0" cap="none" dirty="0">
                <a:effectLst>
                  <a:reflection blurRad="6350" endPos="0" dir="5400000" sy="-100000" algn="bl" rotWithShape="0"/>
                </a:effectLst>
                <a:latin typeface="+mn-lt"/>
              </a:rPr>
              <a:t>: Eleonóra </a:t>
            </a:r>
            <a:r>
              <a:rPr lang="sk-SK" sz="3600" b="0" cap="none" dirty="0" err="1">
                <a:effectLst>
                  <a:reflection blurRad="6350" endPos="0" dir="5400000" sy="-100000" algn="bl" rotWithShape="0"/>
                </a:effectLst>
                <a:latin typeface="+mn-lt"/>
              </a:rPr>
              <a:t>Kovalíková</a:t>
            </a:r>
            <a:r>
              <a:rPr lang="sk-SK" sz="3600" b="0" cap="none" dirty="0">
                <a:effectLst>
                  <a:reflection blurRad="6350" endPos="0" dir="5400000" sy="-100000" algn="bl" rotWithShape="0"/>
                </a:effectLst>
                <a:latin typeface="+mn-lt"/>
              </a:rPr>
              <a:t/>
            </a:r>
            <a:br>
              <a:rPr lang="sk-SK" sz="3600" b="0" cap="none" dirty="0">
                <a:effectLst>
                  <a:reflection blurRad="6350" endPos="0" dir="5400000" sy="-100000" algn="bl" rotWithShape="0"/>
                </a:effectLst>
                <a:latin typeface="+mn-lt"/>
              </a:rPr>
            </a:br>
            <a:r>
              <a:rPr lang="sk-SK" sz="3600" b="0" cap="none" dirty="0">
                <a:effectLst>
                  <a:reflection blurRad="6350" endPos="0" dir="5400000" sy="-100000" algn="bl" rotWithShape="0"/>
                </a:effectLst>
                <a:latin typeface="+mn-lt"/>
              </a:rPr>
              <a:t>Spev: Eleonóra </a:t>
            </a:r>
            <a:r>
              <a:rPr lang="sk-SK" sz="3600" b="0" cap="none" dirty="0" err="1">
                <a:effectLst>
                  <a:reflection blurRad="6350" endPos="0" dir="5400000" sy="-100000" algn="bl" rotWithShape="0"/>
                </a:effectLst>
                <a:latin typeface="+mn-lt"/>
              </a:rPr>
              <a:t>Kovalíková</a:t>
            </a:r>
            <a:r>
              <a:rPr lang="sk-SK" sz="3600" b="0" cap="none" dirty="0">
                <a:effectLst>
                  <a:reflection blurRad="6350" endPos="0" dir="5400000" sy="-100000" algn="bl" rotWithShape="0"/>
                </a:effectLst>
                <a:latin typeface="+mn-lt"/>
              </a:rPr>
              <a:t/>
            </a:r>
            <a:br>
              <a:rPr lang="sk-SK" sz="3600" b="0" cap="none" dirty="0">
                <a:effectLst>
                  <a:reflection blurRad="6350" endPos="0" dir="5400000" sy="-100000" algn="bl" rotWithShape="0"/>
                </a:effectLst>
                <a:latin typeface="+mn-lt"/>
              </a:rPr>
            </a:br>
            <a:r>
              <a:rPr lang="sk-SK" sz="3600" b="0" cap="none" dirty="0">
                <a:effectLst>
                  <a:reflection blurRad="6350" endPos="0" dir="5400000" sy="-100000" algn="bl" rotWithShape="0"/>
                </a:effectLst>
                <a:latin typeface="+mn-lt"/>
              </a:rPr>
              <a:t>Klavír: </a:t>
            </a:r>
            <a:r>
              <a:rPr lang="sk-SK" sz="3600" b="0" cap="none" dirty="0" smtClean="0">
                <a:effectLst>
                  <a:reflection blurRad="6350" endPos="0" dir="5400000" sy="-100000" algn="bl" rotWithShape="0"/>
                </a:effectLst>
                <a:latin typeface="+mn-lt"/>
              </a:rPr>
              <a:t>Daria Balážová</a:t>
            </a:r>
            <a:br>
              <a:rPr lang="sk-SK" sz="3600" b="0" cap="none" dirty="0" smtClean="0">
                <a:effectLst>
                  <a:reflection blurRad="6350" endPos="0" dir="5400000" sy="-100000" algn="bl" rotWithShape="0"/>
                </a:effectLst>
                <a:latin typeface="+mn-lt"/>
              </a:rPr>
            </a:br>
            <a:r>
              <a:rPr lang="sk-SK" sz="3600" b="0" cap="none" dirty="0" err="1" smtClean="0">
                <a:effectLst>
                  <a:reflection blurRad="6350" endPos="0" dir="5400000" sy="-100000" algn="bl" rotWithShape="0"/>
                </a:effectLst>
                <a:latin typeface="+mn-lt"/>
              </a:rPr>
              <a:t>Cajon</a:t>
            </a:r>
            <a:r>
              <a:rPr lang="sk-SK" sz="3600" b="0" cap="none" dirty="0" smtClean="0">
                <a:effectLst>
                  <a:reflection blurRad="6350" endPos="0" dir="5400000" sy="-100000" algn="bl" rotWithShape="0"/>
                </a:effectLst>
                <a:latin typeface="+mn-lt"/>
              </a:rPr>
              <a:t>: Tomáš </a:t>
            </a:r>
            <a:r>
              <a:rPr lang="sk-SK" sz="3600" b="0" cap="none" dirty="0" err="1" smtClean="0">
                <a:effectLst>
                  <a:reflection blurRad="6350" endPos="0" dir="5400000" sy="-100000" algn="bl" rotWithShape="0"/>
                </a:effectLst>
                <a:latin typeface="+mn-lt"/>
              </a:rPr>
              <a:t>Badáň</a:t>
            </a:r>
            <a:r>
              <a:rPr lang="sk-SK" sz="3600" b="0" cap="none" dirty="0">
                <a:effectLst>
                  <a:reflection blurRad="6350" endPos="0" dir="5400000" sy="-100000" algn="bl" rotWithShape="0"/>
                </a:effectLst>
                <a:latin typeface="+mn-lt"/>
              </a:rPr>
              <a:t/>
            </a:r>
            <a:br>
              <a:rPr lang="sk-SK" sz="3600" b="0" cap="none" dirty="0">
                <a:effectLst>
                  <a:reflection blurRad="6350" endPos="0" dir="5400000" sy="-100000" algn="bl" rotWithShape="0"/>
                </a:effectLst>
                <a:latin typeface="+mn-lt"/>
              </a:rPr>
            </a:br>
            <a:r>
              <a:rPr lang="sk-SK" sz="3600" b="0" cap="none" dirty="0">
                <a:effectLst>
                  <a:reflection blurRad="6350" endPos="0" dir="5400000" sy="-100000" algn="bl" rotWithShape="0"/>
                </a:effectLst>
                <a:latin typeface="+mn-lt"/>
              </a:rPr>
              <a:t>Gitara: </a:t>
            </a:r>
            <a:r>
              <a:rPr lang="sk-SK" sz="3600" b="0" cap="none" dirty="0" smtClean="0">
                <a:effectLst>
                  <a:reflection blurRad="6350" endPos="0" dir="5400000" sy="-100000" algn="bl" rotWithShape="0"/>
                </a:effectLst>
                <a:latin typeface="+mn-lt"/>
              </a:rPr>
              <a:t>Oliver Hrdý, Filip </a:t>
            </a:r>
            <a:r>
              <a:rPr lang="sk-SK" sz="3600" b="0" cap="none" dirty="0" err="1" smtClean="0">
                <a:effectLst>
                  <a:reflection blurRad="6350" endPos="0" dir="5400000" sy="-100000" algn="bl" rotWithShape="0"/>
                </a:effectLst>
                <a:latin typeface="+mn-lt"/>
              </a:rPr>
              <a:t>Šponiar</a:t>
            </a:r>
            <a:r>
              <a:rPr lang="sk-SK" sz="3600" b="0" cap="none" dirty="0">
                <a:effectLst>
                  <a:reflection blurRad="6350" endPos="0" dir="5400000" sy="-100000" algn="bl" rotWithShape="0"/>
                </a:effectLst>
                <a:latin typeface="+mn-lt"/>
              </a:rPr>
              <a:t/>
            </a:r>
            <a:br>
              <a:rPr lang="sk-SK" sz="3600" b="0" cap="none" dirty="0">
                <a:effectLst>
                  <a:reflection blurRad="6350" endPos="0" dir="5400000" sy="-100000" algn="bl" rotWithShape="0"/>
                </a:effectLst>
                <a:latin typeface="+mn-lt"/>
              </a:rPr>
            </a:br>
            <a:r>
              <a:rPr lang="sk-SK" sz="3600" b="0" cap="none" dirty="0">
                <a:effectLst>
                  <a:reflection blurRad="6350" endPos="0" dir="5400000" sy="-100000" algn="bl" rotWithShape="0"/>
                </a:effectLst>
                <a:latin typeface="+mn-lt"/>
              </a:rPr>
              <a:t>Vokály: SZ </a:t>
            </a:r>
            <a:r>
              <a:rPr lang="sk-SK" sz="3600" b="0" cap="none" dirty="0" smtClean="0">
                <a:effectLst>
                  <a:reflection blurRad="6350" endPos="0" dir="5400000" sy="-100000" algn="bl" rotWithShape="0"/>
                </a:effectLst>
                <a:latin typeface="+mn-lt"/>
              </a:rPr>
              <a:t>Vavrinec</a:t>
            </a:r>
            <a:endParaRPr lang="sk-SK" sz="3600" b="0" cap="none" dirty="0">
              <a:effectLst>
                <a:reflection blurRad="6350" endPos="0" dir="5400000" sy="-100000" algn="bl" rotWithShape="0"/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25" y="260648"/>
            <a:ext cx="2381204" cy="238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29" y="256587"/>
            <a:ext cx="6166046" cy="238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3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39752" y="474508"/>
            <a:ext cx="4320481" cy="1804525"/>
          </a:xfrm>
        </p:spPr>
        <p:txBody>
          <a:bodyPr/>
          <a:lstStyle/>
          <a:p>
            <a:pPr marL="182880" indent="0" algn="ctr">
              <a:buNone/>
            </a:pPr>
            <a:r>
              <a:rPr lang="sk-SK" sz="2800" dirty="0">
                <a:latin typeface="Belwe Bd BT" pitchFamily="18" charset="0"/>
              </a:rPr>
              <a:t>GYMNÁZIUM </a:t>
            </a:r>
            <a:r>
              <a:rPr lang="sk-SK" sz="2800" dirty="0" smtClean="0">
                <a:latin typeface="Belwe Bd BT" pitchFamily="18" charset="0"/>
              </a:rPr>
              <a:t/>
            </a:r>
            <a:br>
              <a:rPr lang="sk-SK" sz="2800" dirty="0" smtClean="0">
                <a:latin typeface="Belwe Bd BT" pitchFamily="18" charset="0"/>
              </a:rPr>
            </a:br>
            <a:r>
              <a:rPr lang="sk-SK" sz="2800" dirty="0" smtClean="0">
                <a:latin typeface="Belwe Bd BT" pitchFamily="18" charset="0"/>
              </a:rPr>
              <a:t>V. B. NEDOŽERSKÉHO                        Prievidza</a:t>
            </a:r>
            <a:r>
              <a:rPr lang="sk-SK" sz="2800" dirty="0">
                <a:latin typeface="Belwe Bd BT" pitchFamily="18" charset="0"/>
              </a:rPr>
              <a:t/>
            </a:r>
            <a:br>
              <a:rPr lang="sk-SK" sz="2800" dirty="0">
                <a:latin typeface="Belwe Bd BT" pitchFamily="18" charset="0"/>
              </a:rPr>
            </a:br>
            <a:r>
              <a:rPr lang="sk-SK" sz="4000" dirty="0" smtClean="0">
                <a:latin typeface="Belwe Bd BT" pitchFamily="18" charset="0"/>
              </a:rPr>
              <a:t>1919 – 2019</a:t>
            </a:r>
            <a:endParaRPr lang="sk-SK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59100" y="3068960"/>
            <a:ext cx="4273140" cy="2736304"/>
          </a:xfrm>
        </p:spPr>
        <p:txBody>
          <a:bodyPr>
            <a:normAutofit/>
          </a:bodyPr>
          <a:lstStyle/>
          <a:p>
            <a:pPr algn="ctr"/>
            <a:r>
              <a:rPr lang="sk-SK" sz="6000" dirty="0" smtClean="0">
                <a:latin typeface="Algerian" pitchFamily="82" charset="0"/>
              </a:rPr>
              <a:t>BAVÍ NÁS</a:t>
            </a:r>
          </a:p>
          <a:p>
            <a:pPr algn="ctr"/>
            <a:r>
              <a:rPr lang="sk-SK" sz="6000" dirty="0" smtClean="0">
                <a:latin typeface="Algerian" pitchFamily="82" charset="0"/>
              </a:rPr>
              <a:t>BAVIŤ VÁS</a:t>
            </a:r>
          </a:p>
          <a:p>
            <a:pPr algn="ctr"/>
            <a:endParaRPr lang="sk-SK" sz="6600" dirty="0" smtClean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1995"/>
            <a:ext cx="1829551" cy="182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horn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3" y="461996"/>
            <a:ext cx="1846169" cy="182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Súvisiaci obráz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7716"/>
            <a:ext cx="23515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úvisiaci obráz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2492896"/>
            <a:ext cx="23515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2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20080" cy="216024"/>
          </a:xfrm>
        </p:spPr>
        <p:txBody>
          <a:bodyPr>
            <a:normAutofit fontScale="90000"/>
          </a:bodyPr>
          <a:lstStyle/>
          <a:p>
            <a:pPr marL="45720" indent="0" algn="l">
              <a:buNone/>
            </a:pP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4865" y="857036"/>
            <a:ext cx="7704856" cy="5494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sk-SK" sz="4200" b="1" dirty="0"/>
              <a:t>Anna </a:t>
            </a:r>
            <a:r>
              <a:rPr lang="sk-SK" sz="4200" b="1" dirty="0" err="1"/>
              <a:t>Kajabová</a:t>
            </a:r>
            <a:r>
              <a:rPr lang="sk-SK" sz="4200" b="1" dirty="0"/>
              <a:t> – </a:t>
            </a:r>
            <a:r>
              <a:rPr lang="sk-SK" sz="4200" b="1" dirty="0" err="1" smtClean="0"/>
              <a:t>Peňášková</a:t>
            </a:r>
            <a:r>
              <a:rPr lang="sk-SK" sz="4200" b="1" dirty="0" smtClean="0"/>
              <a:t>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sk-SK" sz="2800" dirty="0" smtClean="0"/>
              <a:t>(</a:t>
            </a:r>
            <a:r>
              <a:rPr lang="sk-SK" sz="2800" dirty="0"/>
              <a:t>1937 – 2018)</a:t>
            </a:r>
            <a:br>
              <a:rPr lang="sk-SK" sz="2800" dirty="0"/>
            </a:br>
            <a:r>
              <a:rPr lang="sk-SK" sz="2400" dirty="0" smtClean="0"/>
              <a:t>- </a:t>
            </a:r>
            <a:r>
              <a:rPr lang="sk-SK" sz="2400" dirty="0"/>
              <a:t>absolventka VŠMU</a:t>
            </a:r>
            <a:br>
              <a:rPr lang="sk-SK" sz="2400" dirty="0"/>
            </a:br>
            <a:r>
              <a:rPr lang="sk-SK" sz="2400" dirty="0"/>
              <a:t>- popredná </a:t>
            </a:r>
            <a:r>
              <a:rPr lang="sk-SK" sz="2400" dirty="0" err="1"/>
              <a:t>sopránistka</a:t>
            </a:r>
            <a:r>
              <a:rPr lang="sk-SK" sz="2400" dirty="0"/>
              <a:t> v SND</a:t>
            </a:r>
            <a:br>
              <a:rPr lang="sk-SK" sz="2400" dirty="0"/>
            </a:br>
            <a:r>
              <a:rPr lang="sk-SK" sz="2400" dirty="0"/>
              <a:t>- koncertná sólistka v Európe, </a:t>
            </a:r>
            <a:r>
              <a:rPr lang="sk-SK" sz="2400" dirty="0" smtClean="0"/>
              <a:t>USA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sk-SK" sz="2400" dirty="0"/>
              <a:t/>
            </a:r>
            <a:br>
              <a:rPr lang="sk-SK" sz="2400" dirty="0"/>
            </a:br>
            <a:r>
              <a:rPr lang="sk-SK" sz="4200" b="1" dirty="0"/>
              <a:t>Emil </a:t>
            </a:r>
            <a:r>
              <a:rPr lang="sk-SK" sz="4200" b="1" dirty="0" err="1"/>
              <a:t>Liebenberger</a:t>
            </a:r>
            <a:r>
              <a:rPr lang="sk-SK" sz="4200" b="1" dirty="0"/>
              <a:t> </a:t>
            </a:r>
            <a:endParaRPr lang="sk-SK" sz="4200" b="1" dirty="0" smtClean="0"/>
          </a:p>
          <a:p>
            <a:pPr marL="45720" indent="0">
              <a:spcBef>
                <a:spcPts val="0"/>
              </a:spcBef>
              <a:buNone/>
            </a:pPr>
            <a:r>
              <a:rPr lang="sk-SK" sz="2800" dirty="0" smtClean="0"/>
              <a:t>(</a:t>
            </a:r>
            <a:r>
              <a:rPr lang="sk-SK" sz="2800" dirty="0"/>
              <a:t>1910 </a:t>
            </a:r>
            <a:r>
              <a:rPr lang="sk-SK" sz="2800" dirty="0" smtClean="0"/>
              <a:t>– 1998</a:t>
            </a:r>
            <a:r>
              <a:rPr lang="sk-SK" sz="2800" dirty="0"/>
              <a:t>)</a:t>
            </a:r>
            <a:br>
              <a:rPr lang="sk-SK" sz="2800" dirty="0"/>
            </a:br>
            <a:r>
              <a:rPr lang="sk-SK" sz="2400" dirty="0" smtClean="0"/>
              <a:t>- </a:t>
            </a:r>
            <a:r>
              <a:rPr lang="sk-SK" sz="2400" dirty="0"/>
              <a:t>zakladateľ a dirigent spevokolu </a:t>
            </a:r>
            <a:r>
              <a:rPr lang="sk-SK" sz="2400" dirty="0" smtClean="0"/>
              <a:t>Rozkvet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sk-SK" sz="2400" dirty="0"/>
              <a:t/>
            </a:r>
            <a:br>
              <a:rPr lang="sk-SK" sz="2400" dirty="0"/>
            </a:br>
            <a:r>
              <a:rPr lang="sk-SK" sz="4200" b="1" dirty="0"/>
              <a:t>Alžbeta Pappová </a:t>
            </a:r>
            <a:endParaRPr lang="sk-SK" sz="4200" b="1" dirty="0" smtClean="0"/>
          </a:p>
          <a:p>
            <a:pPr marL="45720" indent="0">
              <a:spcBef>
                <a:spcPts val="0"/>
              </a:spcBef>
              <a:buNone/>
            </a:pPr>
            <a:r>
              <a:rPr lang="sk-SK" sz="2800" dirty="0" smtClean="0"/>
              <a:t>(</a:t>
            </a:r>
            <a:r>
              <a:rPr lang="sk-SK" sz="2800" dirty="0"/>
              <a:t>1909 – 1959)</a:t>
            </a:r>
            <a:br>
              <a:rPr lang="sk-SK" sz="2800" dirty="0"/>
            </a:br>
            <a:r>
              <a:rPr lang="sk-SK" sz="2400" dirty="0" smtClean="0"/>
              <a:t>- klaviristka</a:t>
            </a:r>
            <a:r>
              <a:rPr lang="sk-SK" sz="2400" dirty="0"/>
              <a:t>, hudobná pedagogička</a:t>
            </a:r>
            <a:br>
              <a:rPr lang="sk-SK" sz="2400" dirty="0"/>
            </a:br>
            <a:endParaRPr lang="sk-SK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21" y="130682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prievidza.sk/upload/wsw/files/image/news/2018/gym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050" y="1988840"/>
            <a:ext cx="3503745" cy="350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5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50432" y="494174"/>
            <a:ext cx="7167237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sk-SK" sz="6000" dirty="0" smtClean="0">
                <a:latin typeface="Algerian" pitchFamily="82" charset="0"/>
              </a:rPr>
              <a:t>Harmónia tónov</a:t>
            </a:r>
            <a:endParaRPr lang="sk-SK" sz="6000" dirty="0"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59100" y="2636911"/>
            <a:ext cx="4130496" cy="3168353"/>
          </a:xfrm>
        </p:spPr>
        <p:txBody>
          <a:bodyPr>
            <a:normAutofit/>
          </a:bodyPr>
          <a:lstStyle/>
          <a:p>
            <a:pPr algn="ctr"/>
            <a:endParaRPr lang="sk-SK" sz="10400" dirty="0" smtClean="0">
              <a:latin typeface="Algerian" pitchFamily="82" charset="0"/>
            </a:endParaRPr>
          </a:p>
          <a:p>
            <a:pPr algn="ctr"/>
            <a:endParaRPr lang="sk-SK" sz="71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8" y="386162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Výsledok vyhľadávania obrázkov pre dopyt mus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702077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4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50432" y="494174"/>
            <a:ext cx="7167237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sk-SK" sz="6000" dirty="0" smtClean="0">
                <a:latin typeface="Algerian" pitchFamily="82" charset="0"/>
              </a:rPr>
              <a:t>Harmónia tónov</a:t>
            </a:r>
            <a:endParaRPr lang="sk-SK" sz="6000" dirty="0"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59100" y="2636911"/>
            <a:ext cx="4130496" cy="3168353"/>
          </a:xfrm>
        </p:spPr>
        <p:txBody>
          <a:bodyPr>
            <a:normAutofit/>
          </a:bodyPr>
          <a:lstStyle/>
          <a:p>
            <a:pPr algn="ctr"/>
            <a:endParaRPr lang="sk-SK" sz="10400" dirty="0" smtClean="0">
              <a:latin typeface="Algerian" pitchFamily="82" charset="0"/>
            </a:endParaRPr>
          </a:p>
          <a:p>
            <a:pPr algn="ctr"/>
            <a:endParaRPr lang="sk-SK" sz="71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8" y="386162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268278" y="1988840"/>
            <a:ext cx="86962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1. </a:t>
            </a:r>
            <a:r>
              <a:rPr lang="sk-SK" sz="2400" b="1" dirty="0" err="1" smtClean="0"/>
              <a:t>Eric</a:t>
            </a:r>
            <a:r>
              <a:rPr lang="sk-SK" sz="2400" b="1" dirty="0" smtClean="0"/>
              <a:t> </a:t>
            </a:r>
            <a:r>
              <a:rPr lang="sk-SK" sz="2400" b="1" dirty="0" err="1"/>
              <a:t>Clapton</a:t>
            </a:r>
            <a:r>
              <a:rPr lang="sk-SK" sz="2400" b="1" dirty="0"/>
              <a:t>: </a:t>
            </a:r>
            <a:r>
              <a:rPr lang="sk-SK" sz="2400" b="1" dirty="0" err="1"/>
              <a:t>Tears</a:t>
            </a:r>
            <a:r>
              <a:rPr lang="sk-SK" sz="2400" b="1" dirty="0"/>
              <a:t> in </a:t>
            </a:r>
            <a:r>
              <a:rPr lang="sk-SK" sz="2400" b="1" dirty="0" err="1"/>
              <a:t>heaven</a:t>
            </a:r>
            <a:r>
              <a:rPr lang="sk-SK" sz="2400" b="1" dirty="0"/>
              <a:t> </a:t>
            </a:r>
            <a:endParaRPr lang="sk-SK" sz="2400" b="1" dirty="0" smtClean="0"/>
          </a:p>
          <a:p>
            <a:r>
              <a:rPr lang="sk-SK" sz="2400" dirty="0" smtClean="0"/>
              <a:t>(</a:t>
            </a:r>
            <a:r>
              <a:rPr lang="sk-SK" sz="2400" dirty="0"/>
              <a:t>gitary: Michal Líška, </a:t>
            </a:r>
            <a:r>
              <a:rPr lang="sk-SK" sz="2400" dirty="0" err="1"/>
              <a:t>Dan</a:t>
            </a:r>
            <a:r>
              <a:rPr lang="sk-SK" sz="2400" dirty="0"/>
              <a:t> Páleník</a:t>
            </a:r>
            <a:r>
              <a:rPr lang="sk-SK" sz="2400" dirty="0" smtClean="0"/>
              <a:t>) </a:t>
            </a:r>
          </a:p>
          <a:p>
            <a:r>
              <a:rPr lang="sk-SK" sz="2400" b="1" dirty="0" smtClean="0"/>
              <a:t>2</a:t>
            </a:r>
            <a:r>
              <a:rPr lang="sk-SK" sz="2400" b="1" dirty="0"/>
              <a:t>. Hava </a:t>
            </a:r>
            <a:r>
              <a:rPr lang="sk-SK" sz="2400" b="1" dirty="0" err="1"/>
              <a:t>nagila</a:t>
            </a:r>
            <a:r>
              <a:rPr lang="sk-SK" sz="2400" b="1" dirty="0"/>
              <a:t> </a:t>
            </a:r>
            <a:endParaRPr lang="sk-SK" sz="2400" b="1" dirty="0" smtClean="0"/>
          </a:p>
          <a:p>
            <a:r>
              <a:rPr lang="sk-SK" sz="2400" dirty="0" smtClean="0"/>
              <a:t>(</a:t>
            </a:r>
            <a:r>
              <a:rPr lang="sk-SK" sz="2400" dirty="0"/>
              <a:t>gitara: Simona </a:t>
            </a:r>
            <a:r>
              <a:rPr lang="sk-SK" sz="2400" dirty="0" err="1"/>
              <a:t>Mendelová</a:t>
            </a:r>
            <a:r>
              <a:rPr lang="sk-SK" sz="2400" dirty="0"/>
              <a:t>, saxofón: Andrej </a:t>
            </a:r>
            <a:r>
              <a:rPr lang="sk-SK" sz="2400" dirty="0" smtClean="0"/>
              <a:t>Lackovič)</a:t>
            </a:r>
          </a:p>
          <a:p>
            <a:r>
              <a:rPr lang="sk-SK" sz="2400" b="1" dirty="0" smtClean="0"/>
              <a:t>3</a:t>
            </a:r>
            <a:r>
              <a:rPr lang="sk-SK" sz="2400" b="1" dirty="0"/>
              <a:t>. </a:t>
            </a:r>
            <a:r>
              <a:rPr lang="sk-SK" sz="2400" b="1" dirty="0" err="1"/>
              <a:t>Marcin</a:t>
            </a:r>
            <a:r>
              <a:rPr lang="sk-SK" sz="2400" b="1" dirty="0"/>
              <a:t> </a:t>
            </a:r>
            <a:r>
              <a:rPr lang="sk-SK" sz="2400" b="1" dirty="0" err="1"/>
              <a:t>Jabłoński</a:t>
            </a:r>
            <a:r>
              <a:rPr lang="sk-SK" sz="2400" b="1" dirty="0"/>
              <a:t>: </a:t>
            </a:r>
            <a:r>
              <a:rPr lang="sk-SK" sz="2400" b="1" dirty="0" err="1"/>
              <a:t>Broken</a:t>
            </a:r>
            <a:r>
              <a:rPr lang="sk-SK" sz="2400" b="1" dirty="0"/>
              <a:t> Tango </a:t>
            </a:r>
            <a:endParaRPr lang="sk-SK" sz="2400" b="1" dirty="0" smtClean="0"/>
          </a:p>
          <a:p>
            <a:r>
              <a:rPr lang="sk-SK" sz="2400" dirty="0" smtClean="0"/>
              <a:t>(</a:t>
            </a:r>
            <a:r>
              <a:rPr lang="sk-SK" sz="2400" dirty="0"/>
              <a:t>M Trio, akordeóny: Martin Hollý, Martin Beseda, Mário </a:t>
            </a:r>
            <a:r>
              <a:rPr lang="sk-SK" sz="2400" dirty="0" smtClean="0"/>
              <a:t>Hrdý)</a:t>
            </a:r>
          </a:p>
          <a:p>
            <a:r>
              <a:rPr lang="sk-SK" sz="2400" b="1" dirty="0" smtClean="0"/>
              <a:t>4</a:t>
            </a:r>
            <a:r>
              <a:rPr lang="sk-SK" sz="2400" b="1" dirty="0"/>
              <a:t>. Adele: </a:t>
            </a:r>
            <a:r>
              <a:rPr lang="sk-SK" sz="2400" b="1" dirty="0" err="1"/>
              <a:t>Make</a:t>
            </a:r>
            <a:r>
              <a:rPr lang="sk-SK" sz="2400" b="1" dirty="0"/>
              <a:t> </a:t>
            </a:r>
            <a:r>
              <a:rPr lang="sk-SK" sz="2400" b="1" dirty="0" err="1"/>
              <a:t>you</a:t>
            </a:r>
            <a:r>
              <a:rPr lang="sk-SK" sz="2400" b="1" dirty="0"/>
              <a:t> </a:t>
            </a:r>
            <a:r>
              <a:rPr lang="sk-SK" sz="2400" b="1" dirty="0" err="1"/>
              <a:t>feel</a:t>
            </a:r>
            <a:r>
              <a:rPr lang="sk-SK" sz="2400" b="1" dirty="0"/>
              <a:t> my love</a:t>
            </a:r>
            <a:r>
              <a:rPr lang="sk-SK" sz="2400" dirty="0"/>
              <a:t> </a:t>
            </a:r>
            <a:endParaRPr lang="sk-SK" sz="2400" dirty="0" smtClean="0"/>
          </a:p>
          <a:p>
            <a:r>
              <a:rPr lang="sk-SK" sz="2400" dirty="0" smtClean="0"/>
              <a:t>(</a:t>
            </a:r>
            <a:r>
              <a:rPr lang="sk-SK" sz="2400" dirty="0"/>
              <a:t>spev a husle: Kristína </a:t>
            </a:r>
            <a:r>
              <a:rPr lang="sk-SK" sz="2400" dirty="0" err="1"/>
              <a:t>Kulichová</a:t>
            </a:r>
            <a:r>
              <a:rPr lang="sk-SK" sz="2400" dirty="0"/>
              <a:t>, klavír: Monika </a:t>
            </a:r>
            <a:r>
              <a:rPr lang="sk-SK" sz="2400" dirty="0" smtClean="0"/>
              <a:t>Siváková)</a:t>
            </a:r>
          </a:p>
          <a:p>
            <a:r>
              <a:rPr lang="sk-SK" sz="2400" b="1" dirty="0" smtClean="0"/>
              <a:t>5</a:t>
            </a:r>
            <a:r>
              <a:rPr lang="sk-SK" sz="2400" b="1" dirty="0"/>
              <a:t>. </a:t>
            </a:r>
            <a:r>
              <a:rPr lang="sk-SK" sz="2400" b="1" dirty="0" err="1"/>
              <a:t>Ginsburg</a:t>
            </a:r>
            <a:r>
              <a:rPr lang="sk-SK" sz="2400" b="1" dirty="0"/>
              <a:t> - </a:t>
            </a:r>
            <a:r>
              <a:rPr lang="sk-SK" sz="2400" b="1" dirty="0" err="1"/>
              <a:t>Rosiini</a:t>
            </a:r>
            <a:r>
              <a:rPr lang="sk-SK" sz="2400" b="1" dirty="0"/>
              <a:t>: Fantázia na tému LARGO AL FACTOTUM z opery </a:t>
            </a:r>
            <a:r>
              <a:rPr lang="sk-SK" sz="2400" b="1" dirty="0" err="1"/>
              <a:t>Barbier</a:t>
            </a:r>
            <a:r>
              <a:rPr lang="sk-SK" sz="2400" b="1" dirty="0"/>
              <a:t> zo Sevilly </a:t>
            </a:r>
            <a:endParaRPr lang="sk-SK" sz="2400" b="1" dirty="0" smtClean="0"/>
          </a:p>
          <a:p>
            <a:r>
              <a:rPr lang="sk-SK" sz="2400" dirty="0" smtClean="0"/>
              <a:t>(</a:t>
            </a:r>
            <a:r>
              <a:rPr lang="sk-SK" sz="2400" dirty="0"/>
              <a:t>klavír: Lukáš Píš) </a:t>
            </a:r>
          </a:p>
        </p:txBody>
      </p:sp>
    </p:spTree>
    <p:extLst>
      <p:ext uri="{BB962C8B-B14F-4D97-AF65-F5344CB8AC3E}">
        <p14:creationId xmlns:p14="http://schemas.microsoft.com/office/powerpoint/2010/main" val="22245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3888" y="2276872"/>
            <a:ext cx="5144525" cy="39864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sk-SK" sz="4000" cap="none" dirty="0" smtClean="0">
                <a:latin typeface="+mn-lt"/>
              </a:rPr>
              <a:t>František </a:t>
            </a:r>
            <a:r>
              <a:rPr lang="sk-SK" sz="4000" cap="none" dirty="0" err="1" smtClean="0">
                <a:latin typeface="+mn-lt"/>
              </a:rPr>
              <a:t>Livora</a:t>
            </a:r>
            <a:r>
              <a:rPr lang="sk-SK" sz="4000" cap="none" dirty="0" smtClean="0">
                <a:latin typeface="+mn-lt"/>
              </a:rPr>
              <a:t> </a:t>
            </a:r>
            <a:r>
              <a:rPr lang="sk-SK" sz="4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sk-SK" sz="4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sk-SK" sz="2700" dirty="0" smtClean="0">
                <a:latin typeface="+mn-lt"/>
              </a:rPr>
              <a:t>(1936 – )</a:t>
            </a:r>
            <a:br>
              <a:rPr lang="sk-SK" sz="2700" dirty="0" smtClean="0">
                <a:latin typeface="+mn-lt"/>
              </a:rPr>
            </a:b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400" b="0" cap="none" dirty="0" smtClean="0">
                <a:latin typeface="+mn-lt"/>
              </a:rPr>
              <a:t>- absolvent VŠMU v Bratislave</a:t>
            </a:r>
            <a:br>
              <a:rPr lang="sk-SK" sz="2400" b="0" cap="none" dirty="0" smtClean="0">
                <a:latin typeface="+mn-lt"/>
              </a:rPr>
            </a:br>
            <a:r>
              <a:rPr lang="sk-SK" sz="2400" b="0" cap="none" dirty="0" smtClean="0">
                <a:latin typeface="+mn-lt"/>
              </a:rPr>
              <a:t/>
            </a:r>
            <a:br>
              <a:rPr lang="sk-SK" sz="2400" b="0" cap="none" dirty="0" smtClean="0">
                <a:latin typeface="+mn-lt"/>
              </a:rPr>
            </a:br>
            <a:r>
              <a:rPr lang="sk-SK" sz="2400" b="0" cap="none" dirty="0" smtClean="0">
                <a:latin typeface="+mn-lt"/>
              </a:rPr>
              <a:t>- operný spevák, tenorista v SND</a:t>
            </a:r>
            <a:br>
              <a:rPr lang="sk-SK" sz="2400" b="0" cap="none" dirty="0" smtClean="0">
                <a:latin typeface="+mn-lt"/>
              </a:rPr>
            </a:br>
            <a:r>
              <a:rPr lang="sk-SK" sz="2400" b="0" cap="none" dirty="0" smtClean="0">
                <a:latin typeface="+mn-lt"/>
              </a:rPr>
              <a:t/>
            </a:r>
            <a:br>
              <a:rPr lang="sk-SK" sz="2400" b="0" cap="none" dirty="0" smtClean="0">
                <a:latin typeface="+mn-lt"/>
              </a:rPr>
            </a:br>
            <a:r>
              <a:rPr lang="sk-SK" sz="2400" b="0" cap="none" dirty="0" smtClean="0">
                <a:latin typeface="+mn-lt"/>
              </a:rPr>
              <a:t>- sólista aj na nemeckých scénach</a:t>
            </a:r>
            <a:br>
              <a:rPr lang="sk-SK" sz="2400" b="0" cap="none" dirty="0" smtClean="0">
                <a:latin typeface="+mn-lt"/>
              </a:rPr>
            </a:br>
            <a:r>
              <a:rPr lang="sk-SK" sz="2800" b="0" cap="none" dirty="0" smtClean="0">
                <a:latin typeface="+mn-lt"/>
              </a:rPr>
              <a:t/>
            </a:r>
            <a:br>
              <a:rPr lang="sk-SK" sz="2800" b="0" cap="none" dirty="0" smtClean="0">
                <a:latin typeface="+mn-lt"/>
              </a:rPr>
            </a:br>
            <a:r>
              <a:rPr lang="sk-SK" sz="2800" b="0" dirty="0" smtClean="0"/>
              <a:t/>
            </a:r>
            <a:br>
              <a:rPr lang="sk-SK" sz="2800" b="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endParaRPr lang="sk-SK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21" y="130682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Výsledok vyhľadávania obrázkov pre dopyt františek liv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54" y="1196752"/>
            <a:ext cx="3143934" cy="422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0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485397"/>
            <a:ext cx="5904656" cy="1062670"/>
          </a:xfrm>
        </p:spPr>
        <p:txBody>
          <a:bodyPr/>
          <a:lstStyle/>
          <a:p>
            <a:pPr marL="0" indent="0" algn="l">
              <a:buNone/>
            </a:pPr>
            <a:r>
              <a:rPr lang="sk-SK" sz="6000" dirty="0" smtClean="0">
                <a:latin typeface="Algerian" pitchFamily="82" charset="0"/>
              </a:rPr>
              <a:t>ČARO MELÓDIE</a:t>
            </a:r>
            <a:endParaRPr lang="sk-SK" sz="6000" dirty="0"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27784" y="2996952"/>
            <a:ext cx="4384576" cy="2160240"/>
          </a:xfrm>
        </p:spPr>
        <p:txBody>
          <a:bodyPr/>
          <a:lstStyle/>
          <a:p>
            <a:pPr marL="45720" indent="0">
              <a:buNone/>
            </a:pP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07" y="1758346"/>
            <a:ext cx="585271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4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485397"/>
            <a:ext cx="5904656" cy="1062670"/>
          </a:xfrm>
        </p:spPr>
        <p:txBody>
          <a:bodyPr/>
          <a:lstStyle/>
          <a:p>
            <a:pPr marL="0" indent="0" algn="l">
              <a:buNone/>
            </a:pPr>
            <a:r>
              <a:rPr lang="sk-SK" sz="6000" dirty="0" smtClean="0">
                <a:latin typeface="Algerian" pitchFamily="82" charset="0"/>
              </a:rPr>
              <a:t>ČARO MELÓDIE</a:t>
            </a:r>
            <a:endParaRPr lang="sk-SK" sz="6000" dirty="0">
              <a:latin typeface="Algerian" pitchFamily="8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ĺžnik 4"/>
          <p:cNvSpPr/>
          <p:nvPr/>
        </p:nvSpPr>
        <p:spPr>
          <a:xfrm>
            <a:off x="251520" y="1633284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sk-SK" sz="2400" b="1" dirty="0" smtClean="0"/>
              <a:t>1. Muzikál </a:t>
            </a:r>
            <a:r>
              <a:rPr lang="sk-SK" sz="2400" b="1" dirty="0"/>
              <a:t>Les </a:t>
            </a:r>
            <a:r>
              <a:rPr lang="sk-SK" sz="2400" b="1" dirty="0" err="1"/>
              <a:t>Miserables</a:t>
            </a:r>
            <a:r>
              <a:rPr lang="sk-SK" sz="2400" b="1" dirty="0"/>
              <a:t>: </a:t>
            </a:r>
            <a:r>
              <a:rPr lang="sk-SK" sz="2400" b="1" dirty="0" err="1"/>
              <a:t>Knížka</a:t>
            </a:r>
            <a:r>
              <a:rPr lang="sk-SK" sz="2400" b="1" dirty="0"/>
              <a:t> </a:t>
            </a:r>
            <a:r>
              <a:rPr lang="sk-SK" sz="2400" b="1" dirty="0" err="1"/>
              <a:t>snů</a:t>
            </a:r>
            <a:r>
              <a:rPr lang="sk-SK" sz="2400" b="1" dirty="0"/>
              <a:t> </a:t>
            </a:r>
            <a:endParaRPr lang="sk-SK" sz="2400" b="1" dirty="0" smtClean="0"/>
          </a:p>
          <a:p>
            <a:pPr marL="45720" indent="0">
              <a:buNone/>
            </a:pPr>
            <a:r>
              <a:rPr lang="sk-SK" sz="2400" dirty="0" smtClean="0"/>
              <a:t>(</a:t>
            </a:r>
            <a:r>
              <a:rPr lang="sk-SK" sz="2400" dirty="0"/>
              <a:t>spev: Zuzana </a:t>
            </a:r>
            <a:r>
              <a:rPr lang="sk-SK" sz="2400" dirty="0" err="1"/>
              <a:t>Laluhová</a:t>
            </a:r>
            <a:r>
              <a:rPr lang="sk-SK" sz="2400" dirty="0"/>
              <a:t>, klavír: </a:t>
            </a:r>
            <a:r>
              <a:rPr lang="sk-SK" sz="2400" dirty="0" smtClean="0"/>
              <a:t>Monika </a:t>
            </a:r>
            <a:r>
              <a:rPr lang="sk-SK" sz="2400" dirty="0" err="1" smtClean="0"/>
              <a:t>Siváková</a:t>
            </a:r>
            <a:r>
              <a:rPr lang="sk-SK" sz="2400" dirty="0" smtClean="0"/>
              <a:t>)</a:t>
            </a:r>
          </a:p>
          <a:p>
            <a:pPr marL="45720" indent="0">
              <a:buNone/>
            </a:pPr>
            <a:r>
              <a:rPr lang="sk-SK" sz="2400" b="1" dirty="0" smtClean="0"/>
              <a:t>2</a:t>
            </a:r>
            <a:r>
              <a:rPr lang="sk-SK" sz="2400" b="1" dirty="0"/>
              <a:t>. ZAZ: La </a:t>
            </a:r>
            <a:r>
              <a:rPr lang="sk-SK" sz="2400" b="1" dirty="0" err="1"/>
              <a:t>Pluie</a:t>
            </a:r>
            <a:r>
              <a:rPr lang="sk-SK" sz="2400" b="1" dirty="0"/>
              <a:t> </a:t>
            </a:r>
            <a:endParaRPr lang="sk-SK" sz="2400" b="1" dirty="0" smtClean="0"/>
          </a:p>
          <a:p>
            <a:pPr marL="45720" indent="0">
              <a:buNone/>
            </a:pPr>
            <a:r>
              <a:rPr lang="sk-SK" sz="2400" dirty="0" smtClean="0"/>
              <a:t>(</a:t>
            </a:r>
            <a:r>
              <a:rPr lang="sk-SK" sz="2400" dirty="0"/>
              <a:t>spev: Miroslava </a:t>
            </a:r>
            <a:r>
              <a:rPr lang="sk-SK" sz="2400" dirty="0" err="1"/>
              <a:t>Rosáková</a:t>
            </a:r>
            <a:r>
              <a:rPr lang="sk-SK" sz="2400" dirty="0"/>
              <a:t>, klavír: Monika Siváková, gitara: </a:t>
            </a:r>
            <a:r>
              <a:rPr lang="sk-SK" sz="2400" dirty="0" smtClean="0"/>
              <a:t>Oliver Hrdý, bicie: Andrej </a:t>
            </a:r>
            <a:r>
              <a:rPr lang="sk-SK" sz="2400" dirty="0" err="1" smtClean="0"/>
              <a:t>Fábera</a:t>
            </a:r>
            <a:r>
              <a:rPr lang="sk-SK" sz="2400" dirty="0" smtClean="0"/>
              <a:t>)</a:t>
            </a:r>
          </a:p>
          <a:p>
            <a:pPr marL="45720" indent="0">
              <a:buNone/>
            </a:pPr>
            <a:r>
              <a:rPr lang="sk-SK" sz="2400" b="1" dirty="0" smtClean="0"/>
              <a:t>3</a:t>
            </a:r>
            <a:r>
              <a:rPr lang="sk-SK" sz="2400" b="1" dirty="0"/>
              <a:t>. Hana </a:t>
            </a:r>
            <a:r>
              <a:rPr lang="sk-SK" sz="2400" b="1" dirty="0" err="1"/>
              <a:t>Hegerová</a:t>
            </a:r>
            <a:r>
              <a:rPr lang="sk-SK" sz="2400" b="1" dirty="0"/>
              <a:t>: </a:t>
            </a:r>
            <a:r>
              <a:rPr lang="sk-SK" sz="2400" b="1" dirty="0" smtClean="0"/>
              <a:t>Čo mi dáš </a:t>
            </a:r>
          </a:p>
          <a:p>
            <a:pPr marL="45720" indent="0">
              <a:buNone/>
            </a:pPr>
            <a:r>
              <a:rPr lang="sk-SK" sz="2400" dirty="0" smtClean="0"/>
              <a:t>(</a:t>
            </a:r>
            <a:r>
              <a:rPr lang="sk-SK" sz="2400" dirty="0"/>
              <a:t>spev: Anička </a:t>
            </a:r>
            <a:r>
              <a:rPr lang="sk-SK" sz="2400" dirty="0" err="1"/>
              <a:t>Bartová</a:t>
            </a:r>
            <a:r>
              <a:rPr lang="sk-SK" sz="2400" dirty="0"/>
              <a:t>, </a:t>
            </a:r>
            <a:r>
              <a:rPr lang="sk-SK" sz="2400" dirty="0" smtClean="0"/>
              <a:t>klavír: Emília </a:t>
            </a:r>
            <a:r>
              <a:rPr lang="sk-SK" sz="2400" dirty="0" err="1" smtClean="0"/>
              <a:t>Bartová</a:t>
            </a:r>
            <a:r>
              <a:rPr lang="sk-SK" sz="2400" dirty="0" smtClean="0"/>
              <a:t>)</a:t>
            </a:r>
          </a:p>
          <a:p>
            <a:pPr marL="45720" indent="0">
              <a:buNone/>
            </a:pPr>
            <a:r>
              <a:rPr lang="sk-SK" sz="2400" b="1" dirty="0" smtClean="0"/>
              <a:t>4</a:t>
            </a:r>
            <a:r>
              <a:rPr lang="sk-SK" sz="2400" b="1" dirty="0"/>
              <a:t>. </a:t>
            </a:r>
            <a:r>
              <a:rPr lang="sk-SK" sz="2400" b="1" dirty="0" err="1" smtClean="0"/>
              <a:t>Green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Day</a:t>
            </a:r>
            <a:r>
              <a:rPr lang="sk-SK" sz="2400" b="1" dirty="0" smtClean="0"/>
              <a:t>: </a:t>
            </a:r>
            <a:r>
              <a:rPr lang="sk-SK" sz="2400" b="1" dirty="0" err="1" smtClean="0"/>
              <a:t>Time</a:t>
            </a:r>
            <a:r>
              <a:rPr lang="sk-SK" sz="2400" b="1" dirty="0" smtClean="0"/>
              <a:t> of </a:t>
            </a:r>
            <a:r>
              <a:rPr lang="sk-SK" sz="2400" b="1" dirty="0" err="1" smtClean="0"/>
              <a:t>Your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Life</a:t>
            </a:r>
            <a:r>
              <a:rPr lang="sk-SK" sz="2400" b="1" dirty="0" smtClean="0"/>
              <a:t> </a:t>
            </a:r>
          </a:p>
          <a:p>
            <a:pPr marL="45720" indent="0">
              <a:buNone/>
            </a:pPr>
            <a:r>
              <a:rPr lang="sk-SK" sz="2400" dirty="0" smtClean="0"/>
              <a:t>(spev </a:t>
            </a:r>
            <a:r>
              <a:rPr lang="sk-SK" sz="2400" dirty="0"/>
              <a:t>a gitara: Jakub </a:t>
            </a:r>
            <a:r>
              <a:rPr lang="sk-SK" sz="2400" dirty="0" err="1" smtClean="0"/>
              <a:t>Gebrlín</a:t>
            </a:r>
            <a:r>
              <a:rPr lang="sk-SK" sz="2400" dirty="0" smtClean="0"/>
              <a:t>)</a:t>
            </a:r>
          </a:p>
          <a:p>
            <a:pPr marL="45720" indent="0">
              <a:buNone/>
            </a:pPr>
            <a:r>
              <a:rPr lang="sk-SK" sz="2400" b="1" dirty="0" smtClean="0"/>
              <a:t>5</a:t>
            </a:r>
            <a:r>
              <a:rPr lang="sk-SK" sz="2400" b="1" dirty="0"/>
              <a:t>. </a:t>
            </a:r>
            <a:r>
              <a:rPr lang="sk-SK" sz="2400" b="1" dirty="0" err="1" smtClean="0"/>
              <a:t>Taylor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Swift</a:t>
            </a:r>
            <a:r>
              <a:rPr lang="sk-SK" sz="2400" b="1" dirty="0" smtClean="0"/>
              <a:t>: Love </a:t>
            </a:r>
            <a:r>
              <a:rPr lang="sk-SK" sz="2400" b="1" dirty="0" err="1" smtClean="0"/>
              <a:t>Story</a:t>
            </a:r>
            <a:endParaRPr lang="sk-SK" sz="2400" b="1" dirty="0" smtClean="0"/>
          </a:p>
          <a:p>
            <a:pPr marL="45720" indent="0">
              <a:buNone/>
            </a:pPr>
            <a:r>
              <a:rPr lang="sk-SK" sz="2400" dirty="0" smtClean="0"/>
              <a:t>(spev</a:t>
            </a:r>
            <a:r>
              <a:rPr lang="sk-SK" sz="2400" dirty="0"/>
              <a:t>: Karin </a:t>
            </a:r>
            <a:r>
              <a:rPr lang="sk-SK" sz="2400" dirty="0" err="1"/>
              <a:t>Černickaja</a:t>
            </a:r>
            <a:r>
              <a:rPr lang="sk-SK" sz="2400" dirty="0"/>
              <a:t>, klavír: Monika Siváková, gitara: </a:t>
            </a:r>
            <a:r>
              <a:rPr lang="sk-SK" sz="2400" dirty="0" smtClean="0"/>
              <a:t>Timotej </a:t>
            </a:r>
            <a:r>
              <a:rPr lang="sk-SK" sz="2400" dirty="0" err="1" smtClean="0"/>
              <a:t>Halenár</a:t>
            </a:r>
            <a:r>
              <a:rPr lang="sk-SK" sz="2400" dirty="0" smtClean="0"/>
              <a:t>)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6636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641</TotalTime>
  <Words>531</Words>
  <Application>Microsoft Office PowerPoint</Application>
  <PresentationFormat>Prezentácia na obrazovke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Damask</vt:lpstr>
      <vt:lpstr>GYMNÁZIUM  V. B. NEDOŽERSKÉHO                        Prievidza 1919 – 2019</vt:lpstr>
      <vt:lpstr>A. Burke: Halleluyah Slovenský text: Eleonóra Kovalíková Spev: Eleonóra Kovalíková Klavír: Daria Balážová Cajon: Tomáš Badáň Gitara: Oliver Hrdý, Filip Šponiar Vokály: SZ Vavrinec</vt:lpstr>
      <vt:lpstr>GYMNÁZIUM  V. B. NEDOŽERSKÉHO                        Prievidza 1919 – 2019</vt:lpstr>
      <vt:lpstr>    </vt:lpstr>
      <vt:lpstr>Harmónia tónov</vt:lpstr>
      <vt:lpstr>Harmónia tónov</vt:lpstr>
      <vt:lpstr>František Livora  (1936 – )   - absolvent VŠMU v Bratislave  - operný spevák, tenorista v SND  - sólista aj na nemeckých scénach     </vt:lpstr>
      <vt:lpstr>ČARO MELÓDIE</vt:lpstr>
      <vt:lpstr>ČARO MELÓDIE</vt:lpstr>
      <vt:lpstr>Alfréd Zemanovský  (1919 – 1994)  - hudobný skladateľ  - vedúci redaktor hud. vydavateľstiev Supraphon a Opus  - organizátor zborovej tvorby                      na Slovensku </vt:lpstr>
      <vt:lpstr>SPOLOČNÝ ZÁŽITOK</vt:lpstr>
      <vt:lpstr>SPOLOČNÝ ZÁŽITOK</vt:lpstr>
      <vt:lpstr>Marcela Laiferová  (1945 – )  - speváčka populárnej hudby  - ocenenie Zlatá Bratislavská Lýra 1970  - úspešné účinkovanie                                       aj na zahraničných pódiách </vt:lpstr>
      <vt:lpstr>HUDBA BEZ HRANÍC</vt:lpstr>
      <vt:lpstr>HUDBA BEZ HRANÍC</vt:lpstr>
      <vt:lpstr>GYMNÁZIUM  V. B. NEDOŽERSKÉHO                        Prievidza 1919 – 2019</vt:lpstr>
      <vt:lpstr>GYMNÁZIUM  V. B. NEDOŽERSKÉHO                        Prievidza 1919 – 2019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GYMNÁZIUM  V. B. NEDOŽERSKÉHO                        Prievidza 1919 - 2019</dc:title>
  <dc:creator>Vladko</dc:creator>
  <cp:lastModifiedBy>User</cp:lastModifiedBy>
  <cp:revision>64</cp:revision>
  <cp:lastPrinted>2018-10-16T16:09:50Z</cp:lastPrinted>
  <dcterms:created xsi:type="dcterms:W3CDTF">2018-06-30T05:16:55Z</dcterms:created>
  <dcterms:modified xsi:type="dcterms:W3CDTF">2018-10-25T17:31:40Z</dcterms:modified>
</cp:coreProperties>
</file>