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7" r:id="rId4"/>
    <p:sldId id="259" r:id="rId5"/>
    <p:sldId id="261" r:id="rId6"/>
    <p:sldId id="260" r:id="rId7"/>
    <p:sldId id="262" r:id="rId8"/>
    <p:sldId id="263" r:id="rId9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ravouhlý trojuholní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sk-SK"/>
              <a:t>Upravte štýl predlohy podnadpisov</a:t>
            </a:r>
            <a:endParaRPr kumimoji="0" lang="en-US"/>
          </a:p>
        </p:txBody>
      </p:sp>
      <p:grpSp>
        <p:nvGrpSpPr>
          <p:cNvPr id="2" name="Skupin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oľná forma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Voľná forma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Voľná forma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ovná spojnica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Zástupný symbol dátumu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19" name="Zástupný symbol päty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27" name="Zástupný symbol čísla snímky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  <p:sp>
        <p:nvSpPr>
          <p:cNvPr id="7" name="Výložk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Výložk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popiso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sk-SK"/>
              <a:t>Upravte štýl predlohy textu.</a:t>
            </a:r>
          </a:p>
          <a:p>
            <a:pPr lvl="1" eaLnBrk="1" latinLnBrk="0" hangingPunct="1"/>
            <a:r>
              <a:rPr lang="sk-SK"/>
              <a:t>Druhá úroveň</a:t>
            </a:r>
          </a:p>
          <a:p>
            <a:pPr lvl="2" eaLnBrk="1" latinLnBrk="0" hangingPunct="1"/>
            <a:r>
              <a:rPr lang="sk-SK"/>
              <a:t>Tretia úroveň</a:t>
            </a:r>
          </a:p>
          <a:p>
            <a:pPr lvl="3" eaLnBrk="1" latinLnBrk="0" hangingPunct="1"/>
            <a:r>
              <a:rPr lang="sk-SK"/>
              <a:t>Štvrtá úroveň</a:t>
            </a:r>
          </a:p>
          <a:p>
            <a:pPr lvl="4" eaLnBrk="1" latinLnBrk="0" hangingPunct="1"/>
            <a:r>
              <a:rPr lang="sk-SK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ok s popiso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sk-SK"/>
              <a:t>Upravte štýl predlohy textu.</a:t>
            </a:r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sk-SK"/>
              <a:t>Ak chcete pridať obrázok, kliknite na ikonu</a:t>
            </a:r>
            <a:endParaRPr kumimoji="0" lang="en-US" dirty="0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8" name="Voľná forma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ľná forma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Pravouhlý trojuholní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Rovná spojnica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Výložk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Výložk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oľná forma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Voľná forma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ravouhlý trojuholní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Rovná spojnica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ástupný symbol nadpis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sk-SK"/>
              <a:t>Upravte štýly predlohy textu</a:t>
            </a:r>
            <a:endParaRPr kumimoji="0" lang="en-US"/>
          </a:p>
        </p:txBody>
      </p:sp>
      <p:sp>
        <p:nvSpPr>
          <p:cNvPr id="30" name="Zástupný symbol tex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/>
              <a:t>Upravte štýl predlohy textu.</a:t>
            </a:r>
          </a:p>
          <a:p>
            <a:pPr lvl="1" eaLnBrk="1" latinLnBrk="0" hangingPunct="1"/>
            <a:r>
              <a:rPr kumimoji="0" lang="sk-SK"/>
              <a:t>Druhá úroveň</a:t>
            </a:r>
          </a:p>
          <a:p>
            <a:pPr lvl="2" eaLnBrk="1" latinLnBrk="0" hangingPunct="1"/>
            <a:r>
              <a:rPr kumimoji="0" lang="sk-SK"/>
              <a:t>Tretia úroveň</a:t>
            </a:r>
          </a:p>
          <a:p>
            <a:pPr lvl="3" eaLnBrk="1" latinLnBrk="0" hangingPunct="1"/>
            <a:r>
              <a:rPr kumimoji="0" lang="sk-SK"/>
              <a:t>Štvrtá úroveň</a:t>
            </a:r>
          </a:p>
          <a:p>
            <a:pPr lvl="4" eaLnBrk="1" latinLnBrk="0" hangingPunct="1"/>
            <a:r>
              <a:rPr kumimoji="0" lang="sk-SK"/>
              <a:t>Piata úroveň</a:t>
            </a:r>
            <a:endParaRPr kumimoji="0" lang="en-US"/>
          </a:p>
        </p:txBody>
      </p:sp>
      <p:sp>
        <p:nvSpPr>
          <p:cNvPr id="10" name="Zástupný symbol dátumu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39922AE-88CF-4B0E-A568-543D1B7ABEBD}" type="datetimeFigureOut">
              <a:rPr lang="sk-SK" smtClean="0"/>
              <a:t>18.11.2021</a:t>
            </a:fld>
            <a:endParaRPr lang="sk-SK"/>
          </a:p>
        </p:txBody>
      </p:sp>
      <p:sp>
        <p:nvSpPr>
          <p:cNvPr id="22" name="Zástupný symbol päty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sk-SK"/>
          </a:p>
        </p:txBody>
      </p:sp>
      <p:sp>
        <p:nvSpPr>
          <p:cNvPr id="18" name="Zástupný symbol čísla snímky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E353432-A52F-4EEE-A902-4EE20A30637F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vysokeskoly.cz/" TargetMode="External"/><Relationship Id="rId2" Type="http://schemas.openxmlformats.org/officeDocument/2006/relationships/hyperlink" Target="http://www.vysokeskoly.sk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kampomaturite.cz/" TargetMode="External"/><Relationship Id="rId5" Type="http://schemas.openxmlformats.org/officeDocument/2006/relationships/hyperlink" Target="http://www.portalvs.sk/" TargetMode="External"/><Relationship Id="rId4" Type="http://schemas.openxmlformats.org/officeDocument/2006/relationships/hyperlink" Target="http://www.minedu.sk/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cio.sk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/>
              <a:t>Ako sa prihlásiť na vysokú školu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/>
              <a:t>Mgr.  Marcela Faráriková </a:t>
            </a:r>
          </a:p>
          <a:p>
            <a:r>
              <a:rPr lang="sk-SK" dirty="0" err="1"/>
              <a:t>kariérová</a:t>
            </a:r>
            <a:r>
              <a:rPr lang="sk-SK" dirty="0"/>
              <a:t> poradkyňa</a:t>
            </a:r>
          </a:p>
        </p:txBody>
      </p:sp>
    </p:spTree>
    <p:extLst>
      <p:ext uri="{BB962C8B-B14F-4D97-AF65-F5344CB8AC3E}">
        <p14:creationId xmlns:p14="http://schemas.microsoft.com/office/powerpoint/2010/main" val="6391645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k-SK" dirty="0"/>
              <a:t>Najskôr si prečítaj výsledok kariérneho poradenstva – testov, kt. si robil (a) v 3</a:t>
            </a:r>
            <a:r>
              <a:rPr lang="sk-SK"/>
              <a:t>.ročníku SŠ.</a:t>
            </a:r>
            <a:endParaRPr lang="sk-SK" dirty="0"/>
          </a:p>
          <a:p>
            <a:r>
              <a:rPr lang="sk-SK" dirty="0"/>
              <a:t>Ak si testy vyplňoval zodpovedne, nájdeš v nich odpoveď na to, aké máš predpoklady na ďalšie štúdium, v čom si nadpriemerný, aký si typ osobnosti, a ktorým smerom by si sa mal(a) uberať.</a:t>
            </a:r>
          </a:p>
          <a:p>
            <a:r>
              <a:rPr lang="sk-SK" dirty="0"/>
              <a:t>Na základe toho, svojho záujmu, záľub si vyber odbor budúceho štúdia.</a:t>
            </a:r>
          </a:p>
          <a:p>
            <a:r>
              <a:rPr lang="sk-SK" dirty="0"/>
              <a:t>Vyber si TO, ČO ŤA naozaj baví!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1.</a:t>
            </a:r>
          </a:p>
        </p:txBody>
      </p:sp>
    </p:spTree>
    <p:extLst>
      <p:ext uri="{BB962C8B-B14F-4D97-AF65-F5344CB8AC3E}">
        <p14:creationId xmlns:p14="http://schemas.microsoft.com/office/powerpoint/2010/main" val="2911652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Nájdi fakultu (y), na ktorej sa vybraný odbor dá študovať.</a:t>
            </a:r>
          </a:p>
          <a:p>
            <a:r>
              <a:rPr lang="sk-SK" dirty="0"/>
              <a:t>Pomôcť ti môžu vyhľadávače na : </a:t>
            </a:r>
            <a:r>
              <a:rPr lang="sk-SK" dirty="0" err="1">
                <a:hlinkClick r:id="rId2"/>
              </a:rPr>
              <a:t>www.vysokeskoly.sk</a:t>
            </a:r>
            <a:r>
              <a:rPr lang="sk-SK" dirty="0"/>
              <a:t> – zadaj odbor a vyhľadá ti školy, kde sa dá študovať</a:t>
            </a:r>
          </a:p>
          <a:p>
            <a:r>
              <a:rPr lang="sk-SK" dirty="0" err="1">
                <a:hlinkClick r:id="rId3"/>
              </a:rPr>
              <a:t>www.vysokeskoly.cz</a:t>
            </a:r>
            <a:endParaRPr lang="sk-SK" dirty="0"/>
          </a:p>
          <a:p>
            <a:r>
              <a:rPr lang="sk-SK" dirty="0" err="1">
                <a:hlinkClick r:id="rId4"/>
              </a:rPr>
              <a:t>www.minedu.sk</a:t>
            </a:r>
            <a:endParaRPr lang="sk-SK" dirty="0"/>
          </a:p>
          <a:p>
            <a:r>
              <a:rPr lang="sk-SK" dirty="0" err="1">
                <a:hlinkClick r:id="rId5"/>
              </a:rPr>
              <a:t>www.portalvs.sk</a:t>
            </a:r>
            <a:endParaRPr lang="sk-SK" dirty="0"/>
          </a:p>
          <a:p>
            <a:r>
              <a:rPr lang="sk-SK" dirty="0" err="1">
                <a:hlinkClick r:id="rId6"/>
              </a:rPr>
              <a:t>www.kampomaturite.cz</a:t>
            </a:r>
            <a:endParaRPr lang="sk-SK" dirty="0"/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2.</a:t>
            </a:r>
          </a:p>
        </p:txBody>
      </p:sp>
    </p:spTree>
    <p:extLst>
      <p:ext uri="{BB962C8B-B14F-4D97-AF65-F5344CB8AC3E}">
        <p14:creationId xmlns:p14="http://schemas.microsoft.com/office/powerpoint/2010/main" val="1392112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026563"/>
          </a:xfrm>
        </p:spPr>
        <p:txBody>
          <a:bodyPr>
            <a:normAutofit fontScale="92500"/>
          </a:bodyPr>
          <a:lstStyle/>
          <a:p>
            <a:r>
              <a:rPr lang="sk-SK" dirty="0"/>
              <a:t>Preštuduj si podmienky prijatia na danú fakultu:</a:t>
            </a:r>
          </a:p>
          <a:p>
            <a:r>
              <a:rPr lang="sk-SK" dirty="0"/>
              <a:t> požiadavky na prijímacie skúšky,</a:t>
            </a:r>
          </a:p>
          <a:p>
            <a:r>
              <a:rPr lang="sk-SK" dirty="0"/>
              <a:t> termín podania prihlášky</a:t>
            </a:r>
          </a:p>
          <a:p>
            <a:r>
              <a:rPr lang="sk-SK" dirty="0"/>
              <a:t>poplatky za prihlášku</a:t>
            </a:r>
          </a:p>
          <a:p>
            <a:r>
              <a:rPr lang="sk-SK" dirty="0"/>
              <a:t>prílohy k prihláške...</a:t>
            </a:r>
          </a:p>
          <a:p>
            <a:endParaRPr lang="sk-SK" dirty="0"/>
          </a:p>
          <a:p>
            <a:r>
              <a:rPr lang="sk-SK" dirty="0"/>
              <a:t>Prečítaj si pokyny na vyplnenie prihlášky. Každá fakulta ich na svojej stránke má.</a:t>
            </a:r>
          </a:p>
          <a:p>
            <a:endParaRPr lang="sk-SK" dirty="0"/>
          </a:p>
          <a:p>
            <a:r>
              <a:rPr lang="sk-SK" dirty="0"/>
              <a:t>Napíš si životopis a vybav potvrdenie od lekára, ak to fakulta vyžaduje priložiť k prihláške.</a:t>
            </a:r>
          </a:p>
          <a:p>
            <a:endParaRPr lang="sk-SK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3.</a:t>
            </a:r>
          </a:p>
        </p:txBody>
      </p:sp>
    </p:spTree>
    <p:extLst>
      <p:ext uri="{BB962C8B-B14F-4D97-AF65-F5344CB8AC3E}">
        <p14:creationId xmlns:p14="http://schemas.microsoft.com/office/powerpoint/2010/main" val="1630857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si už rozhodnutý (á) podať prihlášku, priprav si občiansky preukaz a vysvedčenia zo SŠ (ak musíš vypisovať aj známky, alebo ak sa nebudú dať stiahnuť z </a:t>
            </a:r>
            <a:r>
              <a:rPr lang="sk-SK" dirty="0" err="1"/>
              <a:t>edupage</a:t>
            </a:r>
            <a:r>
              <a:rPr lang="sk-SK" dirty="0"/>
              <a:t>)</a:t>
            </a:r>
          </a:p>
          <a:p>
            <a:r>
              <a:rPr lang="sk-SK" dirty="0"/>
              <a:t>Pri vypisovaní prihlášky sa riaď pokynmi fakulty a vzorom, ktorý  máte od výchovnej poradkyne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4.</a:t>
            </a:r>
          </a:p>
        </p:txBody>
      </p:sp>
    </p:spTree>
    <p:extLst>
      <p:ext uri="{BB962C8B-B14F-4D97-AF65-F5344CB8AC3E}">
        <p14:creationId xmlns:p14="http://schemas.microsoft.com/office/powerpoint/2010/main" val="34642541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fakulta vyžaduje, tak prihlášku aj vytlač, PODPÍŠ a daj potvrdiť triednemu učiteľovi a spolu s prílohami (životopisom, potvrdením od lekára..) pošli doporučene na adresu fakulty.</a:t>
            </a:r>
          </a:p>
          <a:p>
            <a:r>
              <a:rPr lang="sk-SK" dirty="0"/>
              <a:t>Nezabudni zaplatiť poplatok za prihlášku!</a:t>
            </a:r>
          </a:p>
          <a:p>
            <a:r>
              <a:rPr lang="sk-SK" dirty="0"/>
              <a:t>Niektoré fakulty chcú poslať spolu s prihláškou aj výpis z účtu alebo potvrdenie z banky, z e-mailu (ako dôkaz za zaplatenie).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5.</a:t>
            </a:r>
          </a:p>
        </p:txBody>
      </p:sp>
    </p:spTree>
    <p:extLst>
      <p:ext uri="{BB962C8B-B14F-4D97-AF65-F5344CB8AC3E}">
        <p14:creationId xmlns:p14="http://schemas.microsoft.com/office/powerpoint/2010/main" val="6782465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dirty="0"/>
              <a:t>Ak sa hlásiš na fakultu, kde vyžadujú </a:t>
            </a:r>
            <a:r>
              <a:rPr lang="sk-SK" dirty="0" err="1"/>
              <a:t>Scio</a:t>
            </a:r>
            <a:r>
              <a:rPr lang="sk-SK" dirty="0"/>
              <a:t> testy, prihlás sa samostatne aj na ne na:</a:t>
            </a:r>
          </a:p>
          <a:p>
            <a:pPr marL="109728" indent="0">
              <a:buNone/>
            </a:pPr>
            <a:r>
              <a:rPr lang="sk-SK" dirty="0"/>
              <a:t>                </a:t>
            </a:r>
            <a:r>
              <a:rPr lang="sk-SK" dirty="0" err="1">
                <a:hlinkClick r:id="rId2"/>
              </a:rPr>
              <a:t>www.scio.sk</a:t>
            </a:r>
            <a:endParaRPr lang="sk-SK" dirty="0"/>
          </a:p>
          <a:p>
            <a:pPr marL="109728" indent="0">
              <a:buNone/>
            </a:pPr>
            <a:endParaRPr lang="sk-SK" dirty="0"/>
          </a:p>
          <a:p>
            <a:pPr marL="109728" indent="0">
              <a:buNone/>
            </a:pPr>
            <a:r>
              <a:rPr lang="sk-SK" dirty="0"/>
              <a:t>Pozri si prezentáciu </a:t>
            </a:r>
            <a:r>
              <a:rPr lang="sk-SK" dirty="0" err="1"/>
              <a:t>Scio</a:t>
            </a:r>
            <a:r>
              <a:rPr lang="sk-SK" dirty="0"/>
              <a:t>, ktorú som vám poslala.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6.</a:t>
            </a:r>
          </a:p>
        </p:txBody>
      </p:sp>
    </p:spTree>
    <p:extLst>
      <p:ext uri="{BB962C8B-B14F-4D97-AF65-F5344CB8AC3E}">
        <p14:creationId xmlns:p14="http://schemas.microsoft.com/office/powerpoint/2010/main" val="160965850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sah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k-SK" b="1" dirty="0"/>
              <a:t>HOTOVO!</a:t>
            </a:r>
          </a:p>
          <a:p>
            <a:endParaRPr lang="sk-SK" b="1" dirty="0"/>
          </a:p>
          <a:p>
            <a:r>
              <a:rPr lang="sk-SK" b="1" dirty="0"/>
              <a:t>Môžeš sa pripravovať na prijímacie skúšky!</a:t>
            </a: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/>
              <a:t>7.</a:t>
            </a:r>
          </a:p>
        </p:txBody>
      </p:sp>
    </p:spTree>
    <p:extLst>
      <p:ext uri="{BB962C8B-B14F-4D97-AF65-F5344CB8AC3E}">
        <p14:creationId xmlns:p14="http://schemas.microsoft.com/office/powerpoint/2010/main" val="264114797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la">
  <a:themeElements>
    <a:clrScheme name="Hala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ala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ala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52</TotalTime>
  <Words>381</Words>
  <Application>Microsoft Office PowerPoint</Application>
  <PresentationFormat>Prezentácia na obrazovke (4:3)</PresentationFormat>
  <Paragraphs>41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Lucida Sans Unicode</vt:lpstr>
      <vt:lpstr>Verdana</vt:lpstr>
      <vt:lpstr>Wingdings 2</vt:lpstr>
      <vt:lpstr>Wingdings 3</vt:lpstr>
      <vt:lpstr>Hala</vt:lpstr>
      <vt:lpstr>Ako sa prihlásiť na vysokú školu</vt:lpstr>
      <vt:lpstr>1.</vt:lpstr>
      <vt:lpstr>2.</vt:lpstr>
      <vt:lpstr>3.</vt:lpstr>
      <vt:lpstr>4.</vt:lpstr>
      <vt:lpstr>5.</vt:lpstr>
      <vt:lpstr>6.</vt:lpstr>
      <vt:lpstr>7.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Prihláška na vysokú školu</dc:title>
  <dc:creator>učiteľ</dc:creator>
  <cp:lastModifiedBy>Fararikova Martina, EMP_D1n</cp:lastModifiedBy>
  <cp:revision>8</cp:revision>
  <dcterms:created xsi:type="dcterms:W3CDTF">2020-11-18T16:32:21Z</dcterms:created>
  <dcterms:modified xsi:type="dcterms:W3CDTF">2021-11-18T17:20:28Z</dcterms:modified>
</cp:coreProperties>
</file>